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131"/>
  </p:notesMasterIdLst>
  <p:sldIdLst>
    <p:sldId id="275" r:id="rId7"/>
    <p:sldId id="277" r:id="rId8"/>
    <p:sldId id="313" r:id="rId9"/>
    <p:sldId id="314" r:id="rId10"/>
    <p:sldId id="260" r:id="rId11"/>
    <p:sldId id="261" r:id="rId12"/>
    <p:sldId id="296" r:id="rId13"/>
    <p:sldId id="295" r:id="rId14"/>
    <p:sldId id="298" r:id="rId15"/>
    <p:sldId id="299" r:id="rId16"/>
    <p:sldId id="297" r:id="rId17"/>
    <p:sldId id="300" r:id="rId18"/>
    <p:sldId id="264" r:id="rId19"/>
    <p:sldId id="265" r:id="rId20"/>
    <p:sldId id="302" r:id="rId21"/>
    <p:sldId id="266" r:id="rId22"/>
    <p:sldId id="301" r:id="rId23"/>
    <p:sldId id="268" r:id="rId24"/>
    <p:sldId id="269" r:id="rId25"/>
    <p:sldId id="270" r:id="rId26"/>
    <p:sldId id="392" r:id="rId27"/>
    <p:sldId id="393" r:id="rId28"/>
    <p:sldId id="394" r:id="rId29"/>
    <p:sldId id="395" r:id="rId30"/>
    <p:sldId id="273" r:id="rId31"/>
    <p:sldId id="274" r:id="rId32"/>
    <p:sldId id="280" r:id="rId33"/>
    <p:sldId id="396" r:id="rId34"/>
    <p:sldId id="285" r:id="rId35"/>
    <p:sldId id="397" r:id="rId36"/>
    <p:sldId id="399" r:id="rId37"/>
    <p:sldId id="400" r:id="rId38"/>
    <p:sldId id="401" r:id="rId39"/>
    <p:sldId id="305" r:id="rId40"/>
    <p:sldId id="306" r:id="rId41"/>
    <p:sldId id="307" r:id="rId42"/>
    <p:sldId id="402" r:id="rId43"/>
    <p:sldId id="403" r:id="rId44"/>
    <p:sldId id="309" r:id="rId45"/>
    <p:sldId id="310" r:id="rId46"/>
    <p:sldId id="359" r:id="rId47"/>
    <p:sldId id="287" r:id="rId48"/>
    <p:sldId id="288" r:id="rId49"/>
    <p:sldId id="315" r:id="rId50"/>
    <p:sldId id="289" r:id="rId51"/>
    <p:sldId id="290" r:id="rId52"/>
    <p:sldId id="316" r:id="rId53"/>
    <p:sldId id="293" r:id="rId54"/>
    <p:sldId id="294" r:id="rId55"/>
    <p:sldId id="318" r:id="rId56"/>
    <p:sldId id="319" r:id="rId57"/>
    <p:sldId id="320" r:id="rId58"/>
    <p:sldId id="321" r:id="rId59"/>
    <p:sldId id="322" r:id="rId60"/>
    <p:sldId id="308" r:id="rId61"/>
    <p:sldId id="324" r:id="rId62"/>
    <p:sldId id="325" r:id="rId63"/>
    <p:sldId id="326" r:id="rId64"/>
    <p:sldId id="327" r:id="rId65"/>
    <p:sldId id="328" r:id="rId66"/>
    <p:sldId id="329" r:id="rId67"/>
    <p:sldId id="330" r:id="rId68"/>
    <p:sldId id="331" r:id="rId69"/>
    <p:sldId id="409" r:id="rId70"/>
    <p:sldId id="332" r:id="rId71"/>
    <p:sldId id="333" r:id="rId72"/>
    <p:sldId id="334" r:id="rId73"/>
    <p:sldId id="335" r:id="rId74"/>
    <p:sldId id="391" r:id="rId75"/>
    <p:sldId id="336" r:id="rId76"/>
    <p:sldId id="410" r:id="rId77"/>
    <p:sldId id="337" r:id="rId78"/>
    <p:sldId id="338" r:id="rId79"/>
    <p:sldId id="339" r:id="rId80"/>
    <p:sldId id="340" r:id="rId81"/>
    <p:sldId id="341" r:id="rId82"/>
    <p:sldId id="389" r:id="rId83"/>
    <p:sldId id="390" r:id="rId84"/>
    <p:sldId id="349" r:id="rId85"/>
    <p:sldId id="350" r:id="rId86"/>
    <p:sldId id="351" r:id="rId87"/>
    <p:sldId id="352" r:id="rId88"/>
    <p:sldId id="353" r:id="rId89"/>
    <p:sldId id="354" r:id="rId90"/>
    <p:sldId id="355" r:id="rId91"/>
    <p:sldId id="356" r:id="rId92"/>
    <p:sldId id="357" r:id="rId93"/>
    <p:sldId id="358" r:id="rId94"/>
    <p:sldId id="360" r:id="rId95"/>
    <p:sldId id="361" r:id="rId96"/>
    <p:sldId id="362" r:id="rId97"/>
    <p:sldId id="363" r:id="rId98"/>
    <p:sldId id="364" r:id="rId99"/>
    <p:sldId id="365" r:id="rId100"/>
    <p:sldId id="366" r:id="rId101"/>
    <p:sldId id="368" r:id="rId102"/>
    <p:sldId id="276" r:id="rId103"/>
    <p:sldId id="369" r:id="rId104"/>
    <p:sldId id="278" r:id="rId105"/>
    <p:sldId id="279" r:id="rId106"/>
    <p:sldId id="370" r:id="rId107"/>
    <p:sldId id="371" r:id="rId108"/>
    <p:sldId id="372" r:id="rId109"/>
    <p:sldId id="373" r:id="rId110"/>
    <p:sldId id="374" r:id="rId111"/>
    <p:sldId id="375" r:id="rId112"/>
    <p:sldId id="376" r:id="rId113"/>
    <p:sldId id="311" r:id="rId114"/>
    <p:sldId id="377" r:id="rId115"/>
    <p:sldId id="378" r:id="rId116"/>
    <p:sldId id="407" r:id="rId117"/>
    <p:sldId id="380" r:id="rId118"/>
    <p:sldId id="381" r:id="rId119"/>
    <p:sldId id="408" r:id="rId120"/>
    <p:sldId id="406" r:id="rId121"/>
    <p:sldId id="382" r:id="rId122"/>
    <p:sldId id="383" r:id="rId123"/>
    <p:sldId id="384" r:id="rId124"/>
    <p:sldId id="385" r:id="rId125"/>
    <p:sldId id="386" r:id="rId126"/>
    <p:sldId id="387" r:id="rId127"/>
    <p:sldId id="388" r:id="rId128"/>
    <p:sldId id="404" r:id="rId129"/>
    <p:sldId id="405"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4CEF5B-E04C-4E20-BB89-83367BD80C81}">
          <p14:sldIdLst>
            <p14:sldId id="275"/>
            <p14:sldId id="277"/>
            <p14:sldId id="313"/>
            <p14:sldId id="314"/>
            <p14:sldId id="260"/>
            <p14:sldId id="261"/>
            <p14:sldId id="296"/>
            <p14:sldId id="295"/>
            <p14:sldId id="298"/>
            <p14:sldId id="299"/>
            <p14:sldId id="297"/>
            <p14:sldId id="300"/>
            <p14:sldId id="264"/>
            <p14:sldId id="265"/>
            <p14:sldId id="302"/>
            <p14:sldId id="266"/>
            <p14:sldId id="301"/>
            <p14:sldId id="268"/>
            <p14:sldId id="269"/>
            <p14:sldId id="270"/>
            <p14:sldId id="392"/>
            <p14:sldId id="393"/>
            <p14:sldId id="394"/>
            <p14:sldId id="395"/>
            <p14:sldId id="273"/>
            <p14:sldId id="274"/>
            <p14:sldId id="280"/>
            <p14:sldId id="396"/>
            <p14:sldId id="285"/>
            <p14:sldId id="397"/>
            <p14:sldId id="399"/>
            <p14:sldId id="400"/>
            <p14:sldId id="401"/>
            <p14:sldId id="305"/>
            <p14:sldId id="306"/>
            <p14:sldId id="307"/>
            <p14:sldId id="402"/>
            <p14:sldId id="403"/>
            <p14:sldId id="309"/>
            <p14:sldId id="310"/>
            <p14:sldId id="359"/>
            <p14:sldId id="287"/>
            <p14:sldId id="288"/>
            <p14:sldId id="315"/>
            <p14:sldId id="289"/>
            <p14:sldId id="290"/>
            <p14:sldId id="316"/>
            <p14:sldId id="293"/>
            <p14:sldId id="294"/>
            <p14:sldId id="318"/>
            <p14:sldId id="319"/>
            <p14:sldId id="320"/>
            <p14:sldId id="321"/>
            <p14:sldId id="322"/>
            <p14:sldId id="308"/>
            <p14:sldId id="324"/>
            <p14:sldId id="325"/>
            <p14:sldId id="326"/>
            <p14:sldId id="327"/>
            <p14:sldId id="328"/>
            <p14:sldId id="329"/>
            <p14:sldId id="330"/>
            <p14:sldId id="331"/>
            <p14:sldId id="409"/>
            <p14:sldId id="332"/>
            <p14:sldId id="333"/>
            <p14:sldId id="334"/>
            <p14:sldId id="335"/>
            <p14:sldId id="391"/>
            <p14:sldId id="336"/>
            <p14:sldId id="410"/>
            <p14:sldId id="337"/>
            <p14:sldId id="338"/>
            <p14:sldId id="339"/>
            <p14:sldId id="340"/>
            <p14:sldId id="341"/>
            <p14:sldId id="389"/>
            <p14:sldId id="390"/>
            <p14:sldId id="349"/>
            <p14:sldId id="350"/>
            <p14:sldId id="351"/>
            <p14:sldId id="352"/>
            <p14:sldId id="353"/>
            <p14:sldId id="354"/>
            <p14:sldId id="355"/>
            <p14:sldId id="356"/>
            <p14:sldId id="357"/>
            <p14:sldId id="358"/>
            <p14:sldId id="360"/>
            <p14:sldId id="361"/>
            <p14:sldId id="362"/>
            <p14:sldId id="363"/>
            <p14:sldId id="364"/>
            <p14:sldId id="365"/>
            <p14:sldId id="366"/>
            <p14:sldId id="368"/>
            <p14:sldId id="276"/>
            <p14:sldId id="369"/>
            <p14:sldId id="278"/>
            <p14:sldId id="279"/>
            <p14:sldId id="370"/>
            <p14:sldId id="371"/>
            <p14:sldId id="372"/>
            <p14:sldId id="373"/>
            <p14:sldId id="374"/>
            <p14:sldId id="375"/>
            <p14:sldId id="376"/>
            <p14:sldId id="311"/>
            <p14:sldId id="377"/>
            <p14:sldId id="378"/>
            <p14:sldId id="407"/>
            <p14:sldId id="380"/>
            <p14:sldId id="381"/>
            <p14:sldId id="408"/>
            <p14:sldId id="406"/>
            <p14:sldId id="382"/>
            <p14:sldId id="383"/>
            <p14:sldId id="384"/>
            <p14:sldId id="385"/>
            <p14:sldId id="386"/>
            <p14:sldId id="387"/>
            <p14:sldId id="388"/>
            <p14:sldId id="404"/>
            <p14:sldId id="4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gypt" initials="e" lastIdx="1" clrIdx="0">
    <p:extLst>
      <p:ext uri="{19B8F6BF-5375-455C-9EA6-DF929625EA0E}">
        <p15:presenceInfo xmlns:p15="http://schemas.microsoft.com/office/powerpoint/2012/main" userId="S::hager_30863568@f-eng.tanta.edu.eg::b3eaf676-b892-46a6-9872-b6f56814ff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A40"/>
    <a:srgbClr val="4C4C4C"/>
    <a:srgbClr val="181A72"/>
    <a:srgbClr val="BB1F39"/>
    <a:srgbClr val="CC223E"/>
    <a:srgbClr val="C40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32D11-0092-4019-9F3A-C2175CC34647}" v="6" dt="2020-08-18T03:43:41.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9" autoAdjust="0"/>
  </p:normalViewPr>
  <p:slideViewPr>
    <p:cSldViewPr snapToGrid="0" showGuides="1">
      <p:cViewPr varScale="1">
        <p:scale>
          <a:sx n="83" d="100"/>
          <a:sy n="83" d="100"/>
        </p:scale>
        <p:origin x="456" y="72"/>
      </p:cViewPr>
      <p:guideLst/>
    </p:cSldViewPr>
  </p:slideViewPr>
  <p:outlineViewPr>
    <p:cViewPr>
      <p:scale>
        <a:sx n="33" d="100"/>
        <a:sy n="33" d="100"/>
      </p:scale>
      <p:origin x="0" y="-4219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slide" Target="slides/slide120.xml"/><Relationship Id="rId13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38.png"/><Relationship Id="rId6" Type="http://schemas.openxmlformats.org/officeDocument/2006/relationships/image" Target="../media/image24.svg"/><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42.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38.png"/><Relationship Id="rId6" Type="http://schemas.openxmlformats.org/officeDocument/2006/relationships/image" Target="../media/image24.svg"/><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42.png"/><Relationship Id="rId14" Type="http://schemas.openxmlformats.org/officeDocument/2006/relationships/image" Target="../media/image32.svg"/></Relationships>
</file>

<file path=ppt/diagrams/_rels/data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ata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36.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35.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37.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1.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35.png"/><Relationship Id="rId6" Type="http://schemas.openxmlformats.org/officeDocument/2006/relationships/image" Target="../media/image24.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42.png"/><Relationship Id="rId1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1.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35.png"/><Relationship Id="rId6" Type="http://schemas.openxmlformats.org/officeDocument/2006/relationships/image" Target="../media/image24.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42.png"/><Relationship Id="rId1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7238A-2B97-475B-B395-A5EC5C4AD963}"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12463C63-0B83-4773-8372-3CBE0B9C353A}">
      <dgm:prSet phldrT="[Text]"/>
      <dgm:spPr/>
      <dgm:t>
        <a:bodyPr/>
        <a:lstStyle/>
        <a:p>
          <a:pPr>
            <a:lnSpc>
              <a:spcPct val="100000"/>
            </a:lnSpc>
          </a:pPr>
          <a:r>
            <a:rPr lang="en-US" dirty="0"/>
            <a:t>User pages</a:t>
          </a:r>
        </a:p>
      </dgm:t>
    </dgm:pt>
    <dgm:pt modelId="{7DE21BB5-6A78-43BD-B8B9-FAE74949070F}" type="parTrans" cxnId="{F18452E1-3FF3-455D-A9ED-9B2D56E7F264}">
      <dgm:prSet/>
      <dgm:spPr/>
      <dgm:t>
        <a:bodyPr/>
        <a:lstStyle/>
        <a:p>
          <a:endParaRPr lang="en-US"/>
        </a:p>
      </dgm:t>
    </dgm:pt>
    <dgm:pt modelId="{71B2452B-7AB2-434B-A98A-66CF30296409}" type="sibTrans" cxnId="{F18452E1-3FF3-455D-A9ED-9B2D56E7F264}">
      <dgm:prSet/>
      <dgm:spPr/>
      <dgm:t>
        <a:bodyPr/>
        <a:lstStyle/>
        <a:p>
          <a:endParaRPr lang="en-US"/>
        </a:p>
      </dgm:t>
    </dgm:pt>
    <dgm:pt modelId="{BB6EC182-C3A1-4A5C-A353-7DEA023326C8}">
      <dgm:prSet phldrT="[Text]"/>
      <dgm:spPr/>
      <dgm:t>
        <a:bodyPr/>
        <a:lstStyle/>
        <a:p>
          <a:pPr>
            <a:lnSpc>
              <a:spcPct val="100000"/>
            </a:lnSpc>
          </a:pPr>
          <a:r>
            <a:rPr lang="en-US" dirty="0"/>
            <a:t> User Can Use It.</a:t>
          </a:r>
        </a:p>
      </dgm:t>
    </dgm:pt>
    <dgm:pt modelId="{A47F7004-E94D-4CFF-8161-E13963CE8D05}" type="parTrans" cxnId="{94E2E568-0278-4B94-A6CF-5915EC417068}">
      <dgm:prSet/>
      <dgm:spPr/>
      <dgm:t>
        <a:bodyPr/>
        <a:lstStyle/>
        <a:p>
          <a:endParaRPr lang="en-US"/>
        </a:p>
      </dgm:t>
    </dgm:pt>
    <dgm:pt modelId="{1E59F57B-F54B-4ACD-B992-7B4DB7E5741B}" type="sibTrans" cxnId="{94E2E568-0278-4B94-A6CF-5915EC417068}">
      <dgm:prSet/>
      <dgm:spPr/>
      <dgm:t>
        <a:bodyPr/>
        <a:lstStyle/>
        <a:p>
          <a:endParaRPr lang="en-US"/>
        </a:p>
      </dgm:t>
    </dgm:pt>
    <dgm:pt modelId="{54A370B6-F06C-404F-B5BF-992B90EF8924}">
      <dgm:prSet phldrT="[Text]"/>
      <dgm:spPr/>
      <dgm:t>
        <a:bodyPr/>
        <a:lstStyle/>
        <a:p>
          <a:pPr>
            <a:lnSpc>
              <a:spcPct val="100000"/>
            </a:lnSpc>
          </a:pPr>
          <a:r>
            <a:rPr lang="en-US" dirty="0"/>
            <a:t>Admin pages</a:t>
          </a:r>
        </a:p>
      </dgm:t>
    </dgm:pt>
    <dgm:pt modelId="{90EC4DD3-2F10-40E3-AF57-FD4C6F96B6B4}" type="parTrans" cxnId="{83607CAC-991C-4EB5-905E-37E722AAB024}">
      <dgm:prSet/>
      <dgm:spPr/>
      <dgm:t>
        <a:bodyPr/>
        <a:lstStyle/>
        <a:p>
          <a:endParaRPr lang="en-US"/>
        </a:p>
      </dgm:t>
    </dgm:pt>
    <dgm:pt modelId="{14C074E5-4390-4742-AA81-DEBA219974E6}" type="sibTrans" cxnId="{83607CAC-991C-4EB5-905E-37E722AAB024}">
      <dgm:prSet/>
      <dgm:spPr/>
      <dgm:t>
        <a:bodyPr/>
        <a:lstStyle/>
        <a:p>
          <a:endParaRPr lang="en-US"/>
        </a:p>
      </dgm:t>
    </dgm:pt>
    <dgm:pt modelId="{C48979C3-FC34-4696-B019-288F1B343DB0}">
      <dgm:prSet phldrT="[Text]"/>
      <dgm:spPr/>
      <dgm:t>
        <a:bodyPr/>
        <a:lstStyle/>
        <a:p>
          <a:pPr>
            <a:lnSpc>
              <a:spcPct val="100000"/>
            </a:lnSpc>
          </a:pPr>
          <a:r>
            <a:rPr lang="en-US" dirty="0"/>
            <a:t>Only Admin Can See It.</a:t>
          </a:r>
        </a:p>
      </dgm:t>
    </dgm:pt>
    <dgm:pt modelId="{0A7586D4-CDB7-4F2B-9E90-602D71D930A5}" type="parTrans" cxnId="{1B967033-E4A2-4E6F-B4CC-5EC400634A95}">
      <dgm:prSet/>
      <dgm:spPr/>
      <dgm:t>
        <a:bodyPr/>
        <a:lstStyle/>
        <a:p>
          <a:endParaRPr lang="en-US"/>
        </a:p>
      </dgm:t>
    </dgm:pt>
    <dgm:pt modelId="{B333DE18-044E-46BF-A5C8-B27B3F81598B}" type="sibTrans" cxnId="{1B967033-E4A2-4E6F-B4CC-5EC400634A95}">
      <dgm:prSet/>
      <dgm:spPr/>
      <dgm:t>
        <a:bodyPr/>
        <a:lstStyle/>
        <a:p>
          <a:endParaRPr lang="en-US"/>
        </a:p>
      </dgm:t>
    </dgm:pt>
    <dgm:pt modelId="{2F64BE3C-663E-4F60-80F5-0452A8A9B661}" type="pres">
      <dgm:prSet presAssocID="{0F97238A-2B97-475B-B395-A5EC5C4AD963}" presName="linear" presStyleCnt="0">
        <dgm:presLayoutVars>
          <dgm:animLvl val="lvl"/>
          <dgm:resizeHandles val="exact"/>
        </dgm:presLayoutVars>
      </dgm:prSet>
      <dgm:spPr/>
    </dgm:pt>
    <dgm:pt modelId="{A6755DE5-BB03-4E99-9ED7-F360C4DD1A18}" type="pres">
      <dgm:prSet presAssocID="{12463C63-0B83-4773-8372-3CBE0B9C353A}" presName="parentText" presStyleLbl="node1" presStyleIdx="0" presStyleCnt="2">
        <dgm:presLayoutVars>
          <dgm:chMax val="0"/>
          <dgm:bulletEnabled val="1"/>
        </dgm:presLayoutVars>
      </dgm:prSet>
      <dgm:spPr/>
    </dgm:pt>
    <dgm:pt modelId="{B6E2932B-18AF-4F6E-9D7C-C89FCA9B557E}" type="pres">
      <dgm:prSet presAssocID="{12463C63-0B83-4773-8372-3CBE0B9C353A}" presName="childText" presStyleLbl="revTx" presStyleIdx="0" presStyleCnt="2">
        <dgm:presLayoutVars>
          <dgm:bulletEnabled val="1"/>
        </dgm:presLayoutVars>
      </dgm:prSet>
      <dgm:spPr/>
    </dgm:pt>
    <dgm:pt modelId="{CFF2237E-FDFD-4393-A37C-03BFE29B2F4E}" type="pres">
      <dgm:prSet presAssocID="{54A370B6-F06C-404F-B5BF-992B90EF8924}" presName="parentText" presStyleLbl="node1" presStyleIdx="1" presStyleCnt="2">
        <dgm:presLayoutVars>
          <dgm:chMax val="0"/>
          <dgm:bulletEnabled val="1"/>
        </dgm:presLayoutVars>
      </dgm:prSet>
      <dgm:spPr/>
    </dgm:pt>
    <dgm:pt modelId="{1783DFAF-4E68-4BF6-8477-F6B4719BF692}" type="pres">
      <dgm:prSet presAssocID="{54A370B6-F06C-404F-B5BF-992B90EF8924}" presName="childText" presStyleLbl="revTx" presStyleIdx="1" presStyleCnt="2">
        <dgm:presLayoutVars>
          <dgm:bulletEnabled val="1"/>
        </dgm:presLayoutVars>
      </dgm:prSet>
      <dgm:spPr/>
    </dgm:pt>
  </dgm:ptLst>
  <dgm:cxnLst>
    <dgm:cxn modelId="{1B967033-E4A2-4E6F-B4CC-5EC400634A95}" srcId="{54A370B6-F06C-404F-B5BF-992B90EF8924}" destId="{C48979C3-FC34-4696-B019-288F1B343DB0}" srcOrd="0" destOrd="0" parTransId="{0A7586D4-CDB7-4F2B-9E90-602D71D930A5}" sibTransId="{B333DE18-044E-46BF-A5C8-B27B3F81598B}"/>
    <dgm:cxn modelId="{AA489E38-72D1-4A42-9B1C-7BB95AF90924}" type="presOf" srcId="{12463C63-0B83-4773-8372-3CBE0B9C353A}" destId="{A6755DE5-BB03-4E99-9ED7-F360C4DD1A18}" srcOrd="0" destOrd="0" presId="urn:microsoft.com/office/officeart/2005/8/layout/vList2"/>
    <dgm:cxn modelId="{94E2E568-0278-4B94-A6CF-5915EC417068}" srcId="{12463C63-0B83-4773-8372-3CBE0B9C353A}" destId="{BB6EC182-C3A1-4A5C-A353-7DEA023326C8}" srcOrd="0" destOrd="0" parTransId="{A47F7004-E94D-4CFF-8161-E13963CE8D05}" sibTransId="{1E59F57B-F54B-4ACD-B992-7B4DB7E5741B}"/>
    <dgm:cxn modelId="{350BAD97-B70D-4FF2-9DE2-4F6BEEA0C03B}" type="presOf" srcId="{C48979C3-FC34-4696-B019-288F1B343DB0}" destId="{1783DFAF-4E68-4BF6-8477-F6B4719BF692}" srcOrd="0" destOrd="0" presId="urn:microsoft.com/office/officeart/2005/8/layout/vList2"/>
    <dgm:cxn modelId="{81693099-B9A3-4D42-9BE4-F6133FE5D8E8}" type="presOf" srcId="{BB6EC182-C3A1-4A5C-A353-7DEA023326C8}" destId="{B6E2932B-18AF-4F6E-9D7C-C89FCA9B557E}" srcOrd="0" destOrd="0" presId="urn:microsoft.com/office/officeart/2005/8/layout/vList2"/>
    <dgm:cxn modelId="{502F85A3-3115-4E06-B659-03FEBE14CE48}" type="presOf" srcId="{0F97238A-2B97-475B-B395-A5EC5C4AD963}" destId="{2F64BE3C-663E-4F60-80F5-0452A8A9B661}" srcOrd="0" destOrd="0" presId="urn:microsoft.com/office/officeart/2005/8/layout/vList2"/>
    <dgm:cxn modelId="{83607CAC-991C-4EB5-905E-37E722AAB024}" srcId="{0F97238A-2B97-475B-B395-A5EC5C4AD963}" destId="{54A370B6-F06C-404F-B5BF-992B90EF8924}" srcOrd="1" destOrd="0" parTransId="{90EC4DD3-2F10-40E3-AF57-FD4C6F96B6B4}" sibTransId="{14C074E5-4390-4742-AA81-DEBA219974E6}"/>
    <dgm:cxn modelId="{FAEA31CD-45B6-40E3-9F83-947E33331800}" type="presOf" srcId="{54A370B6-F06C-404F-B5BF-992B90EF8924}" destId="{CFF2237E-FDFD-4393-A37C-03BFE29B2F4E}" srcOrd="0" destOrd="0" presId="urn:microsoft.com/office/officeart/2005/8/layout/vList2"/>
    <dgm:cxn modelId="{F18452E1-3FF3-455D-A9ED-9B2D56E7F264}" srcId="{0F97238A-2B97-475B-B395-A5EC5C4AD963}" destId="{12463C63-0B83-4773-8372-3CBE0B9C353A}" srcOrd="0" destOrd="0" parTransId="{7DE21BB5-6A78-43BD-B8B9-FAE74949070F}" sibTransId="{71B2452B-7AB2-434B-A98A-66CF30296409}"/>
    <dgm:cxn modelId="{74D735BA-A116-4B24-8E4F-000ACD9A99D5}" type="presParOf" srcId="{2F64BE3C-663E-4F60-80F5-0452A8A9B661}" destId="{A6755DE5-BB03-4E99-9ED7-F360C4DD1A18}" srcOrd="0" destOrd="0" presId="urn:microsoft.com/office/officeart/2005/8/layout/vList2"/>
    <dgm:cxn modelId="{6683102F-AB39-453F-A712-3751CCE72110}" type="presParOf" srcId="{2F64BE3C-663E-4F60-80F5-0452A8A9B661}" destId="{B6E2932B-18AF-4F6E-9D7C-C89FCA9B557E}" srcOrd="1" destOrd="0" presId="urn:microsoft.com/office/officeart/2005/8/layout/vList2"/>
    <dgm:cxn modelId="{7ADAA70C-AECC-4BF4-9EC2-8B0E47FE9240}" type="presParOf" srcId="{2F64BE3C-663E-4F60-80F5-0452A8A9B661}" destId="{CFF2237E-FDFD-4393-A37C-03BFE29B2F4E}" srcOrd="2" destOrd="0" presId="urn:microsoft.com/office/officeart/2005/8/layout/vList2"/>
    <dgm:cxn modelId="{48765FDC-AA90-4A81-968E-29B00FC25253}" type="presParOf" srcId="{2F64BE3C-663E-4F60-80F5-0452A8A9B661}" destId="{1783DFAF-4E68-4BF6-8477-F6B4719BF69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CFC2E-C3D3-4E32-92E9-57182A4DD7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CD5DD8-929E-4583-84C0-0057EBA0D0E4}">
      <dgm:prSet custT="1"/>
      <dgm:spPr/>
      <dgm:t>
        <a:bodyPr/>
        <a:lstStyle/>
        <a:p>
          <a:pPr>
            <a:lnSpc>
              <a:spcPct val="100000"/>
            </a:lnSpc>
          </a:pPr>
          <a:r>
            <a:rPr lang="en-US" sz="2800" b="0" dirty="0"/>
            <a:t>• </a:t>
          </a:r>
          <a:r>
            <a:rPr lang="en-US" sz="3200" b="0" dirty="0"/>
            <a:t>Home</a:t>
          </a:r>
          <a:r>
            <a:rPr lang="en-US" sz="2800" b="0" dirty="0"/>
            <a:t>  </a:t>
          </a:r>
        </a:p>
      </dgm:t>
    </dgm:pt>
    <dgm:pt modelId="{7C532FB1-BE38-4BF3-990A-091C614FB258}" type="parTrans" cxnId="{A21E94C8-212C-48A4-A134-4255E6CB6224}">
      <dgm:prSet/>
      <dgm:spPr/>
      <dgm:t>
        <a:bodyPr/>
        <a:lstStyle/>
        <a:p>
          <a:endParaRPr lang="en-US"/>
        </a:p>
      </dgm:t>
    </dgm:pt>
    <dgm:pt modelId="{449430CF-62DD-4649-836A-940506C306D3}" type="sibTrans" cxnId="{A21E94C8-212C-48A4-A134-4255E6CB6224}">
      <dgm:prSet/>
      <dgm:spPr/>
      <dgm:t>
        <a:bodyPr/>
        <a:lstStyle/>
        <a:p>
          <a:endParaRPr lang="en-US"/>
        </a:p>
      </dgm:t>
    </dgm:pt>
    <dgm:pt modelId="{7DD088C4-7850-4AA2-A9C5-52C81CE651F8}">
      <dgm:prSet custT="1"/>
      <dgm:spPr/>
      <dgm:t>
        <a:bodyPr/>
        <a:lstStyle/>
        <a:p>
          <a:pPr>
            <a:lnSpc>
              <a:spcPct val="100000"/>
            </a:lnSpc>
          </a:pPr>
          <a:r>
            <a:rPr lang="en-US" sz="2800" b="1" dirty="0">
              <a:latin typeface="+mj-lt"/>
            </a:rPr>
            <a:t>• </a:t>
          </a:r>
          <a:r>
            <a:rPr lang="en-US" sz="3200" b="1" dirty="0">
              <a:latin typeface="+mj-lt"/>
            </a:rPr>
            <a:t>Login</a:t>
          </a:r>
          <a:r>
            <a:rPr lang="en-US" sz="2800" b="1" dirty="0">
              <a:latin typeface="+mj-lt"/>
            </a:rPr>
            <a:t> </a:t>
          </a:r>
        </a:p>
      </dgm:t>
    </dgm:pt>
    <dgm:pt modelId="{F4683A11-A42B-4AE3-8080-75BB8D2B0CBD}" type="parTrans" cxnId="{94D41B00-9B42-415A-8023-4F7037C324FD}">
      <dgm:prSet/>
      <dgm:spPr/>
      <dgm:t>
        <a:bodyPr/>
        <a:lstStyle/>
        <a:p>
          <a:endParaRPr lang="en-US"/>
        </a:p>
      </dgm:t>
    </dgm:pt>
    <dgm:pt modelId="{2C4749F6-2CEA-4768-BBBD-1392E1166853}" type="sibTrans" cxnId="{94D41B00-9B42-415A-8023-4F7037C324FD}">
      <dgm:prSet/>
      <dgm:spPr/>
      <dgm:t>
        <a:bodyPr/>
        <a:lstStyle/>
        <a:p>
          <a:endParaRPr lang="en-US"/>
        </a:p>
      </dgm:t>
    </dgm:pt>
    <dgm:pt modelId="{3EA8710D-F145-4977-9716-DE865CB147C3}">
      <dgm:prSet custT="1"/>
      <dgm:spPr/>
      <dgm:t>
        <a:bodyPr/>
        <a:lstStyle/>
        <a:p>
          <a:pPr>
            <a:lnSpc>
              <a:spcPct val="100000"/>
            </a:lnSpc>
          </a:pPr>
          <a:r>
            <a:rPr lang="en-US" sz="2800" b="1" dirty="0">
              <a:latin typeface="+mj-lt"/>
            </a:rPr>
            <a:t>• </a:t>
          </a:r>
          <a:r>
            <a:rPr lang="en-US" sz="3200" b="1" dirty="0">
              <a:latin typeface="+mj-lt"/>
            </a:rPr>
            <a:t>Video</a:t>
          </a:r>
          <a:r>
            <a:rPr lang="en-US" sz="2800" b="1" dirty="0">
              <a:latin typeface="+mj-lt"/>
            </a:rPr>
            <a:t> </a:t>
          </a:r>
        </a:p>
      </dgm:t>
    </dgm:pt>
    <dgm:pt modelId="{03D44055-3353-4085-8ED0-EBCD4D44B28D}" type="parTrans" cxnId="{093D1A42-5077-4037-BE15-4A5B949FD585}">
      <dgm:prSet/>
      <dgm:spPr/>
      <dgm:t>
        <a:bodyPr/>
        <a:lstStyle/>
        <a:p>
          <a:endParaRPr lang="en-US"/>
        </a:p>
      </dgm:t>
    </dgm:pt>
    <dgm:pt modelId="{38B4BA51-2BDD-41FF-AB67-19D32633B325}" type="sibTrans" cxnId="{093D1A42-5077-4037-BE15-4A5B949FD585}">
      <dgm:prSet/>
      <dgm:spPr/>
      <dgm:t>
        <a:bodyPr/>
        <a:lstStyle/>
        <a:p>
          <a:endParaRPr lang="en-US"/>
        </a:p>
      </dgm:t>
    </dgm:pt>
    <dgm:pt modelId="{BE07E95A-1BD3-43C4-AE66-13C6B3A5D7FA}">
      <dgm:prSet custT="1"/>
      <dgm:spPr/>
      <dgm:t>
        <a:bodyPr/>
        <a:lstStyle/>
        <a:p>
          <a:pPr>
            <a:lnSpc>
              <a:spcPct val="100000"/>
            </a:lnSpc>
          </a:pPr>
          <a:r>
            <a:rPr lang="en-US" sz="2800" b="1" dirty="0">
              <a:latin typeface="+mj-lt"/>
            </a:rPr>
            <a:t>• </a:t>
          </a:r>
          <a:r>
            <a:rPr lang="en-US" sz="3200" b="1" dirty="0">
              <a:latin typeface="+mj-lt"/>
            </a:rPr>
            <a:t>About</a:t>
          </a:r>
          <a:r>
            <a:rPr lang="en-US" sz="2800" b="1" dirty="0">
              <a:latin typeface="+mj-lt"/>
            </a:rPr>
            <a:t> </a:t>
          </a:r>
        </a:p>
      </dgm:t>
    </dgm:pt>
    <dgm:pt modelId="{F39AC48B-47F5-4663-B09A-F339E7779865}" type="parTrans" cxnId="{725EB8D1-34CB-4DD9-9851-1CB719C289F0}">
      <dgm:prSet/>
      <dgm:spPr/>
      <dgm:t>
        <a:bodyPr/>
        <a:lstStyle/>
        <a:p>
          <a:endParaRPr lang="en-US"/>
        </a:p>
      </dgm:t>
    </dgm:pt>
    <dgm:pt modelId="{AB2D187D-D5B1-4B9A-911C-187C6E6F074E}" type="sibTrans" cxnId="{725EB8D1-34CB-4DD9-9851-1CB719C289F0}">
      <dgm:prSet/>
      <dgm:spPr/>
      <dgm:t>
        <a:bodyPr/>
        <a:lstStyle/>
        <a:p>
          <a:endParaRPr lang="en-US"/>
        </a:p>
      </dgm:t>
    </dgm:pt>
    <dgm:pt modelId="{E8B6A3FD-5A1F-46D1-9517-5AD63BB26716}">
      <dgm:prSet custT="1"/>
      <dgm:spPr/>
      <dgm:t>
        <a:bodyPr/>
        <a:lstStyle/>
        <a:p>
          <a:pPr>
            <a:lnSpc>
              <a:spcPct val="100000"/>
            </a:lnSpc>
          </a:pPr>
          <a:r>
            <a:rPr lang="en-US" sz="3200" b="1" dirty="0">
              <a:latin typeface="+mj-lt"/>
            </a:rPr>
            <a:t>• </a:t>
          </a:r>
          <a:r>
            <a:rPr lang="en-US" sz="3600" b="1" dirty="0">
              <a:latin typeface="+mj-lt"/>
            </a:rPr>
            <a:t>Terms</a:t>
          </a:r>
          <a:r>
            <a:rPr lang="en-US" sz="3200" b="1" dirty="0">
              <a:latin typeface="+mj-lt"/>
            </a:rPr>
            <a:t> of Service </a:t>
          </a:r>
        </a:p>
      </dgm:t>
    </dgm:pt>
    <dgm:pt modelId="{5D5C1FBB-09F1-4C58-8755-A9B7807AA7D7}" type="parTrans" cxnId="{DC3C5F5D-B515-488C-BC8C-EF4A3444B205}">
      <dgm:prSet/>
      <dgm:spPr/>
      <dgm:t>
        <a:bodyPr/>
        <a:lstStyle/>
        <a:p>
          <a:endParaRPr lang="en-US"/>
        </a:p>
      </dgm:t>
    </dgm:pt>
    <dgm:pt modelId="{06ADCB1B-CA0B-40AF-971B-F5F82D95CB24}" type="sibTrans" cxnId="{DC3C5F5D-B515-488C-BC8C-EF4A3444B205}">
      <dgm:prSet/>
      <dgm:spPr/>
      <dgm:t>
        <a:bodyPr/>
        <a:lstStyle/>
        <a:p>
          <a:endParaRPr lang="en-US"/>
        </a:p>
      </dgm:t>
    </dgm:pt>
    <dgm:pt modelId="{E6E9247A-42B2-4EE4-8807-B71808CAED4B}">
      <dgm:prSet custT="1"/>
      <dgm:spPr/>
      <dgm:t>
        <a:bodyPr/>
        <a:lstStyle/>
        <a:p>
          <a:pPr>
            <a:lnSpc>
              <a:spcPct val="100000"/>
            </a:lnSpc>
          </a:pPr>
          <a:r>
            <a:rPr lang="en-US" sz="3200" b="1" dirty="0">
              <a:latin typeface="+mj-lt"/>
            </a:rPr>
            <a:t>• Privacy Policy </a:t>
          </a:r>
        </a:p>
      </dgm:t>
    </dgm:pt>
    <dgm:pt modelId="{53766B1D-73B7-4207-BFEC-90BD360E790A}" type="parTrans" cxnId="{39F52645-CC43-4247-9B03-77CB346828E7}">
      <dgm:prSet/>
      <dgm:spPr/>
      <dgm:t>
        <a:bodyPr/>
        <a:lstStyle/>
        <a:p>
          <a:endParaRPr lang="en-US"/>
        </a:p>
      </dgm:t>
    </dgm:pt>
    <dgm:pt modelId="{85FD4E95-150C-42D6-B456-0E1203694268}" type="sibTrans" cxnId="{39F52645-CC43-4247-9B03-77CB346828E7}">
      <dgm:prSet/>
      <dgm:spPr/>
      <dgm:t>
        <a:bodyPr/>
        <a:lstStyle/>
        <a:p>
          <a:endParaRPr lang="en-US"/>
        </a:p>
      </dgm:t>
    </dgm:pt>
    <dgm:pt modelId="{AB6A5FDF-908C-480D-BFA3-987A374AAA4B}">
      <dgm:prSet custT="1"/>
      <dgm:spPr/>
      <dgm:t>
        <a:bodyPr/>
        <a:lstStyle/>
        <a:p>
          <a:pPr>
            <a:lnSpc>
              <a:spcPct val="100000"/>
            </a:lnSpc>
          </a:pPr>
          <a:r>
            <a:rPr lang="en-US" sz="3200" b="1" dirty="0">
              <a:latin typeface="+mj-lt"/>
            </a:rPr>
            <a:t>• FAQ </a:t>
          </a:r>
        </a:p>
      </dgm:t>
    </dgm:pt>
    <dgm:pt modelId="{3DC7F4E1-4CD1-4B5C-9B17-3CBC1587E9BA}" type="parTrans" cxnId="{533A9337-01C1-475B-B046-6D272B4D0A9A}">
      <dgm:prSet/>
      <dgm:spPr/>
      <dgm:t>
        <a:bodyPr/>
        <a:lstStyle/>
        <a:p>
          <a:endParaRPr lang="en-US"/>
        </a:p>
      </dgm:t>
    </dgm:pt>
    <dgm:pt modelId="{B1584AC0-967C-40A7-AD9E-D974EBA7D603}" type="sibTrans" cxnId="{533A9337-01C1-475B-B046-6D272B4D0A9A}">
      <dgm:prSet/>
      <dgm:spPr/>
      <dgm:t>
        <a:bodyPr/>
        <a:lstStyle/>
        <a:p>
          <a:endParaRPr lang="en-US"/>
        </a:p>
      </dgm:t>
    </dgm:pt>
    <dgm:pt modelId="{FC9202C1-A97D-4DFE-974A-60ADC7531F39}">
      <dgm:prSet custT="1"/>
      <dgm:spPr/>
      <dgm:t>
        <a:bodyPr/>
        <a:lstStyle/>
        <a:p>
          <a:pPr>
            <a:lnSpc>
              <a:spcPct val="100000"/>
            </a:lnSpc>
          </a:pPr>
          <a:r>
            <a:rPr lang="en-US" sz="3200" b="1" dirty="0">
              <a:latin typeface="+mj-lt"/>
            </a:rPr>
            <a:t>• Contact</a:t>
          </a:r>
        </a:p>
      </dgm:t>
    </dgm:pt>
    <dgm:pt modelId="{FD73D5A3-9A6A-4899-B6B5-64DC1244F88D}" type="parTrans" cxnId="{CEDED257-5B7C-44FE-AEF6-0415757DF370}">
      <dgm:prSet/>
      <dgm:spPr/>
      <dgm:t>
        <a:bodyPr/>
        <a:lstStyle/>
        <a:p>
          <a:endParaRPr lang="en-US"/>
        </a:p>
      </dgm:t>
    </dgm:pt>
    <dgm:pt modelId="{DD9C4BF8-B4F3-4D74-ADB8-6EFCE0C9587E}" type="sibTrans" cxnId="{CEDED257-5B7C-44FE-AEF6-0415757DF370}">
      <dgm:prSet/>
      <dgm:spPr/>
      <dgm:t>
        <a:bodyPr/>
        <a:lstStyle/>
        <a:p>
          <a:endParaRPr lang="en-US"/>
        </a:p>
      </dgm:t>
    </dgm:pt>
    <dgm:pt modelId="{5F37676D-DA77-4C02-82ED-371BD8E2F785}">
      <dgm:prSet custT="1"/>
      <dgm:spPr/>
      <dgm:t>
        <a:bodyPr/>
        <a:lstStyle/>
        <a:p>
          <a:r>
            <a:rPr lang="en-US" sz="3200" b="0" u="none" dirty="0"/>
            <a:t>  User Data</a:t>
          </a:r>
        </a:p>
      </dgm:t>
    </dgm:pt>
    <dgm:pt modelId="{4B5BFF21-E6DB-418D-B1AA-3973CBDBA1B5}" type="parTrans" cxnId="{83371895-DFDE-4C56-B186-160A5FD0A5C1}">
      <dgm:prSet/>
      <dgm:spPr/>
      <dgm:t>
        <a:bodyPr/>
        <a:lstStyle/>
        <a:p>
          <a:endParaRPr lang="en-US"/>
        </a:p>
      </dgm:t>
    </dgm:pt>
    <dgm:pt modelId="{DF84CB1A-6782-4E71-84AC-FD290E457B28}" type="sibTrans" cxnId="{83371895-DFDE-4C56-B186-160A5FD0A5C1}">
      <dgm:prSet/>
      <dgm:spPr/>
      <dgm:t>
        <a:bodyPr/>
        <a:lstStyle/>
        <a:p>
          <a:endParaRPr lang="en-US"/>
        </a:p>
      </dgm:t>
    </dgm:pt>
    <dgm:pt modelId="{D00FD7A1-F9B9-43C4-844E-94F79723F4D9}" type="pres">
      <dgm:prSet presAssocID="{7F2CFC2E-C3D3-4E32-92E9-57182A4DD7AF}" presName="root" presStyleCnt="0">
        <dgm:presLayoutVars>
          <dgm:dir/>
          <dgm:resizeHandles val="exact"/>
        </dgm:presLayoutVars>
      </dgm:prSet>
      <dgm:spPr/>
    </dgm:pt>
    <dgm:pt modelId="{8DB76D14-129A-48D0-9337-34630BA8AF4F}" type="pres">
      <dgm:prSet presAssocID="{F4CD5DD8-929E-4583-84C0-0057EBA0D0E4}" presName="compNode" presStyleCnt="0"/>
      <dgm:spPr/>
    </dgm:pt>
    <dgm:pt modelId="{9531003A-BB21-4CFD-B0A7-D43C729F5E51}" type="pres">
      <dgm:prSet presAssocID="{F4CD5DD8-929E-4583-84C0-0057EBA0D0E4}" presName="bgRect" presStyleLbl="bgShp" presStyleIdx="0" presStyleCnt="9" custLinFactY="-6126" custLinFactNeighborX="-2074" custLinFactNeighborY="-100000"/>
      <dgm:spPr/>
    </dgm:pt>
    <dgm:pt modelId="{9731830D-6E73-46A5-87FB-B1B1E555DA0F}" type="pres">
      <dgm:prSet presAssocID="{F4CD5DD8-929E-4583-84C0-0057EBA0D0E4}" presName="iconRect" presStyleLbl="node1" presStyleIdx="0" presStyleCnt="9"/>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FD6E87D4-555E-4719-9210-55C044D03BFF}" type="pres">
      <dgm:prSet presAssocID="{F4CD5DD8-929E-4583-84C0-0057EBA0D0E4}" presName="spaceRect" presStyleCnt="0"/>
      <dgm:spPr/>
    </dgm:pt>
    <dgm:pt modelId="{E1DAF012-FDFE-41E9-B72E-5664C156CBA8}" type="pres">
      <dgm:prSet presAssocID="{F4CD5DD8-929E-4583-84C0-0057EBA0D0E4}" presName="parTx" presStyleLbl="revTx" presStyleIdx="0" presStyleCnt="9">
        <dgm:presLayoutVars>
          <dgm:chMax val="0"/>
          <dgm:chPref val="0"/>
        </dgm:presLayoutVars>
      </dgm:prSet>
      <dgm:spPr/>
    </dgm:pt>
    <dgm:pt modelId="{04A629E3-0A3D-44B5-B723-85351CE69BB8}" type="pres">
      <dgm:prSet presAssocID="{449430CF-62DD-4649-836A-940506C306D3}" presName="sibTrans" presStyleCnt="0"/>
      <dgm:spPr/>
    </dgm:pt>
    <dgm:pt modelId="{CB7B9F43-EB54-492E-8E5C-517E70ACD0DF}" type="pres">
      <dgm:prSet presAssocID="{7DD088C4-7850-4AA2-A9C5-52C81CE651F8}" presName="compNode" presStyleCnt="0"/>
      <dgm:spPr/>
    </dgm:pt>
    <dgm:pt modelId="{BE71389D-E03D-42C8-84E6-7575B82B7A85}" type="pres">
      <dgm:prSet presAssocID="{7DD088C4-7850-4AA2-A9C5-52C81CE651F8}" presName="bgRect" presStyleLbl="bgShp" presStyleIdx="1" presStyleCnt="9"/>
      <dgm:spPr/>
    </dgm:pt>
    <dgm:pt modelId="{9447C7C6-0ADD-4FBD-8D95-6C344C23C182}" type="pres">
      <dgm:prSet presAssocID="{7DD088C4-7850-4AA2-A9C5-52C81CE651F8}" presName="iconRect" presStyleLbl="node1" presStyleIdx="1" presStyleCnt="9"/>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C1B8EF9-E9C5-4463-800C-F0777ABA89C5}" type="pres">
      <dgm:prSet presAssocID="{7DD088C4-7850-4AA2-A9C5-52C81CE651F8}" presName="spaceRect" presStyleCnt="0"/>
      <dgm:spPr/>
    </dgm:pt>
    <dgm:pt modelId="{066EE59D-D5AE-44BE-8766-9B1CDE0CE1B8}" type="pres">
      <dgm:prSet presAssocID="{7DD088C4-7850-4AA2-A9C5-52C81CE651F8}" presName="parTx" presStyleLbl="revTx" presStyleIdx="1" presStyleCnt="9">
        <dgm:presLayoutVars>
          <dgm:chMax val="0"/>
          <dgm:chPref val="0"/>
        </dgm:presLayoutVars>
      </dgm:prSet>
      <dgm:spPr/>
    </dgm:pt>
    <dgm:pt modelId="{79E7E4F7-05CA-4517-A38D-2427EE7FCC27}" type="pres">
      <dgm:prSet presAssocID="{2C4749F6-2CEA-4768-BBBD-1392E1166853}" presName="sibTrans" presStyleCnt="0"/>
      <dgm:spPr/>
    </dgm:pt>
    <dgm:pt modelId="{31FC6807-E729-43D0-B270-5BAAB3F96147}" type="pres">
      <dgm:prSet presAssocID="{3EA8710D-F145-4977-9716-DE865CB147C3}" presName="compNode" presStyleCnt="0"/>
      <dgm:spPr/>
    </dgm:pt>
    <dgm:pt modelId="{25EAEF6B-B567-467C-9DF0-2E4DAB29B3D6}" type="pres">
      <dgm:prSet presAssocID="{3EA8710D-F145-4977-9716-DE865CB147C3}" presName="bgRect" presStyleLbl="bgShp" presStyleIdx="2" presStyleCnt="9"/>
      <dgm:spPr/>
    </dgm:pt>
    <dgm:pt modelId="{9F4F6C77-4873-4BF4-A89A-DF380C19C336}" type="pres">
      <dgm:prSet presAssocID="{3EA8710D-F145-4977-9716-DE865CB147C3}" presName="iconRect" presStyleLbl="node1" presStyleIdx="2" presStyleCnt="9"/>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C7AFC565-D39F-4654-BC58-A4518BAD46BA}" type="pres">
      <dgm:prSet presAssocID="{3EA8710D-F145-4977-9716-DE865CB147C3}" presName="spaceRect" presStyleCnt="0"/>
      <dgm:spPr/>
    </dgm:pt>
    <dgm:pt modelId="{4B668223-1CD4-4A8E-8504-6DB4553BBDC0}" type="pres">
      <dgm:prSet presAssocID="{3EA8710D-F145-4977-9716-DE865CB147C3}" presName="parTx" presStyleLbl="revTx" presStyleIdx="2" presStyleCnt="9">
        <dgm:presLayoutVars>
          <dgm:chMax val="0"/>
          <dgm:chPref val="0"/>
        </dgm:presLayoutVars>
      </dgm:prSet>
      <dgm:spPr/>
    </dgm:pt>
    <dgm:pt modelId="{2869BE6A-B545-45D7-8800-B3D018BCDE1C}" type="pres">
      <dgm:prSet presAssocID="{38B4BA51-2BDD-41FF-AB67-19D32633B325}" presName="sibTrans" presStyleCnt="0"/>
      <dgm:spPr/>
    </dgm:pt>
    <dgm:pt modelId="{01443FAD-70AA-4EDE-B458-C9A63179BA19}" type="pres">
      <dgm:prSet presAssocID="{5F37676D-DA77-4C02-82ED-371BD8E2F785}" presName="compNode" presStyleCnt="0"/>
      <dgm:spPr/>
    </dgm:pt>
    <dgm:pt modelId="{0AA9E4BE-0798-4B4B-BE5C-EAF19E07D36E}" type="pres">
      <dgm:prSet presAssocID="{5F37676D-DA77-4C02-82ED-371BD8E2F785}" presName="bgRect" presStyleLbl="bgShp" presStyleIdx="3" presStyleCnt="9"/>
      <dgm:spPr/>
    </dgm:pt>
    <dgm:pt modelId="{318ED039-3445-4F20-8F49-832D8C2314E4}" type="pres">
      <dgm:prSet presAssocID="{5F37676D-DA77-4C02-82ED-371BD8E2F785}" presName="iconRect" presStyleLbl="node1" presStyleIdx="3" presStyleCnt="9"/>
      <dgm:spPr/>
    </dgm:pt>
    <dgm:pt modelId="{06F7CD7D-FB11-4CD4-B55B-FC07D07EB3AA}" type="pres">
      <dgm:prSet presAssocID="{5F37676D-DA77-4C02-82ED-371BD8E2F785}" presName="spaceRect" presStyleCnt="0"/>
      <dgm:spPr/>
    </dgm:pt>
    <dgm:pt modelId="{C957ACCF-7333-412F-92B7-804B2B0F1B03}" type="pres">
      <dgm:prSet presAssocID="{5F37676D-DA77-4C02-82ED-371BD8E2F785}" presName="parTx" presStyleLbl="revTx" presStyleIdx="3" presStyleCnt="9">
        <dgm:presLayoutVars>
          <dgm:chMax val="0"/>
          <dgm:chPref val="0"/>
        </dgm:presLayoutVars>
      </dgm:prSet>
      <dgm:spPr/>
    </dgm:pt>
    <dgm:pt modelId="{2906F0C5-0FEB-45ED-B671-D5FB5F76A8C8}" type="pres">
      <dgm:prSet presAssocID="{DF84CB1A-6782-4E71-84AC-FD290E457B28}" presName="sibTrans" presStyleCnt="0"/>
      <dgm:spPr/>
    </dgm:pt>
    <dgm:pt modelId="{89F5CE0B-2B3B-487E-A3F1-6BFE8DE50D4E}" type="pres">
      <dgm:prSet presAssocID="{BE07E95A-1BD3-43C4-AE66-13C6B3A5D7FA}" presName="compNode" presStyleCnt="0"/>
      <dgm:spPr/>
    </dgm:pt>
    <dgm:pt modelId="{5D8A537F-8631-41E1-B766-316642F62BAB}" type="pres">
      <dgm:prSet presAssocID="{BE07E95A-1BD3-43C4-AE66-13C6B3A5D7FA}" presName="bgRect" presStyleLbl="bgShp" presStyleIdx="4" presStyleCnt="9"/>
      <dgm:spPr/>
    </dgm:pt>
    <dgm:pt modelId="{C98C133B-B643-4869-895D-688DB44E3D42}" type="pres">
      <dgm:prSet presAssocID="{BE07E95A-1BD3-43C4-AE66-13C6B3A5D7FA}" presName="iconRect" presStyleLbl="node1" presStyleIdx="4" presStyleCnt="9"/>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1A40B3B6-6786-4382-9B61-21A0BCD43573}" type="pres">
      <dgm:prSet presAssocID="{BE07E95A-1BD3-43C4-AE66-13C6B3A5D7FA}" presName="spaceRect" presStyleCnt="0"/>
      <dgm:spPr/>
    </dgm:pt>
    <dgm:pt modelId="{CB8CB99F-0A95-4B00-838F-AA61735ACB5D}" type="pres">
      <dgm:prSet presAssocID="{BE07E95A-1BD3-43C4-AE66-13C6B3A5D7FA}" presName="parTx" presStyleLbl="revTx" presStyleIdx="4" presStyleCnt="9">
        <dgm:presLayoutVars>
          <dgm:chMax val="0"/>
          <dgm:chPref val="0"/>
        </dgm:presLayoutVars>
      </dgm:prSet>
      <dgm:spPr/>
    </dgm:pt>
    <dgm:pt modelId="{7C913DC3-46EE-4B35-8DB5-4969EC171383}" type="pres">
      <dgm:prSet presAssocID="{AB2D187D-D5B1-4B9A-911C-187C6E6F074E}" presName="sibTrans" presStyleCnt="0"/>
      <dgm:spPr/>
    </dgm:pt>
    <dgm:pt modelId="{3DEA42B4-CFD8-47B9-B772-B6C6E74FB6A8}" type="pres">
      <dgm:prSet presAssocID="{E8B6A3FD-5A1F-46D1-9517-5AD63BB26716}" presName="compNode" presStyleCnt="0"/>
      <dgm:spPr/>
    </dgm:pt>
    <dgm:pt modelId="{C5523913-B2C6-401D-B878-79D14649A68A}" type="pres">
      <dgm:prSet presAssocID="{E8B6A3FD-5A1F-46D1-9517-5AD63BB26716}" presName="bgRect" presStyleLbl="bgShp" presStyleIdx="5" presStyleCnt="9"/>
      <dgm:spPr/>
    </dgm:pt>
    <dgm:pt modelId="{3F9B35F7-AAC4-434F-B4EE-D1E225D19CBA}" type="pres">
      <dgm:prSet presAssocID="{E8B6A3FD-5A1F-46D1-9517-5AD63BB26716}" presName="iconRect" presStyleLbl="node1" presStyleIdx="5" presStyleCnt="9"/>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70714D40-9D44-42AE-8C08-D0CB3B88C63B}" type="pres">
      <dgm:prSet presAssocID="{E8B6A3FD-5A1F-46D1-9517-5AD63BB26716}" presName="spaceRect" presStyleCnt="0"/>
      <dgm:spPr/>
    </dgm:pt>
    <dgm:pt modelId="{D5BD6F41-B105-490A-B36C-2386AF91CDA5}" type="pres">
      <dgm:prSet presAssocID="{E8B6A3FD-5A1F-46D1-9517-5AD63BB26716}" presName="parTx" presStyleLbl="revTx" presStyleIdx="5" presStyleCnt="9">
        <dgm:presLayoutVars>
          <dgm:chMax val="0"/>
          <dgm:chPref val="0"/>
        </dgm:presLayoutVars>
      </dgm:prSet>
      <dgm:spPr/>
    </dgm:pt>
    <dgm:pt modelId="{A8800D49-B2CE-4FA7-BF3D-FA5EF21ED828}" type="pres">
      <dgm:prSet presAssocID="{06ADCB1B-CA0B-40AF-971B-F5F82D95CB24}" presName="sibTrans" presStyleCnt="0"/>
      <dgm:spPr/>
    </dgm:pt>
    <dgm:pt modelId="{A89C6233-D9DE-422C-91A4-96139F9793A1}" type="pres">
      <dgm:prSet presAssocID="{E6E9247A-42B2-4EE4-8807-B71808CAED4B}" presName="compNode" presStyleCnt="0"/>
      <dgm:spPr/>
    </dgm:pt>
    <dgm:pt modelId="{C3D189F2-ED7B-4CF0-ACAC-17AA240A6CDD}" type="pres">
      <dgm:prSet presAssocID="{E6E9247A-42B2-4EE4-8807-B71808CAED4B}" presName="bgRect" presStyleLbl="bgShp" presStyleIdx="6" presStyleCnt="9"/>
      <dgm:spPr/>
    </dgm:pt>
    <dgm:pt modelId="{AC77B974-7201-47D1-AB27-B1CA7D59CC62}" type="pres">
      <dgm:prSet presAssocID="{E6E9247A-42B2-4EE4-8807-B71808CAED4B}" presName="iconRect" presStyleLbl="node1" presStyleIdx="6" presStyleCnt="9"/>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5F72E519-DF11-488A-BF79-73E77FA4DDA3}" type="pres">
      <dgm:prSet presAssocID="{E6E9247A-42B2-4EE4-8807-B71808CAED4B}" presName="spaceRect" presStyleCnt="0"/>
      <dgm:spPr/>
    </dgm:pt>
    <dgm:pt modelId="{65652350-8182-4750-8C3A-98B30F11BCE1}" type="pres">
      <dgm:prSet presAssocID="{E6E9247A-42B2-4EE4-8807-B71808CAED4B}" presName="parTx" presStyleLbl="revTx" presStyleIdx="6" presStyleCnt="9">
        <dgm:presLayoutVars>
          <dgm:chMax val="0"/>
          <dgm:chPref val="0"/>
        </dgm:presLayoutVars>
      </dgm:prSet>
      <dgm:spPr/>
    </dgm:pt>
    <dgm:pt modelId="{4D0CB31D-DF6F-40E0-B253-922C6191ED9D}" type="pres">
      <dgm:prSet presAssocID="{85FD4E95-150C-42D6-B456-0E1203694268}" presName="sibTrans" presStyleCnt="0"/>
      <dgm:spPr/>
    </dgm:pt>
    <dgm:pt modelId="{893CDEA9-69A2-4B0D-BD57-DDBB76407160}" type="pres">
      <dgm:prSet presAssocID="{AB6A5FDF-908C-480D-BFA3-987A374AAA4B}" presName="compNode" presStyleCnt="0"/>
      <dgm:spPr/>
    </dgm:pt>
    <dgm:pt modelId="{B619E900-3EE1-4C8A-B088-B51DBAE2BF25}" type="pres">
      <dgm:prSet presAssocID="{AB6A5FDF-908C-480D-BFA3-987A374AAA4B}" presName="bgRect" presStyleLbl="bgShp" presStyleIdx="7" presStyleCnt="9"/>
      <dgm:spPr/>
    </dgm:pt>
    <dgm:pt modelId="{4AA62350-8F55-412E-B2F8-53B7A44C2BD3}" type="pres">
      <dgm:prSet presAssocID="{AB6A5FDF-908C-480D-BFA3-987A374AAA4B}" presName="iconRect" presStyleLbl="node1" presStyleIdx="7" presStyleCnt="9"/>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EE1B129C-6988-4856-BA27-FDF87CC9986C}" type="pres">
      <dgm:prSet presAssocID="{AB6A5FDF-908C-480D-BFA3-987A374AAA4B}" presName="spaceRect" presStyleCnt="0"/>
      <dgm:spPr/>
    </dgm:pt>
    <dgm:pt modelId="{7FF3F836-9CFC-4C01-B5A1-33A3626F05CE}" type="pres">
      <dgm:prSet presAssocID="{AB6A5FDF-908C-480D-BFA3-987A374AAA4B}" presName="parTx" presStyleLbl="revTx" presStyleIdx="7" presStyleCnt="9">
        <dgm:presLayoutVars>
          <dgm:chMax val="0"/>
          <dgm:chPref val="0"/>
        </dgm:presLayoutVars>
      </dgm:prSet>
      <dgm:spPr/>
    </dgm:pt>
    <dgm:pt modelId="{8AFE9909-A851-4F04-96D3-8014E6C79B1F}" type="pres">
      <dgm:prSet presAssocID="{B1584AC0-967C-40A7-AD9E-D974EBA7D603}" presName="sibTrans" presStyleCnt="0"/>
      <dgm:spPr/>
    </dgm:pt>
    <dgm:pt modelId="{745671A8-6FC0-4DAD-A2A7-62BD91D138A9}" type="pres">
      <dgm:prSet presAssocID="{FC9202C1-A97D-4DFE-974A-60ADC7531F39}" presName="compNode" presStyleCnt="0"/>
      <dgm:spPr/>
    </dgm:pt>
    <dgm:pt modelId="{03A952CB-9493-4A76-A360-F48761D19CEA}" type="pres">
      <dgm:prSet presAssocID="{FC9202C1-A97D-4DFE-974A-60ADC7531F39}" presName="bgRect" presStyleLbl="bgShp" presStyleIdx="8" presStyleCnt="9"/>
      <dgm:spPr/>
    </dgm:pt>
    <dgm:pt modelId="{5B322338-24B1-4057-88ED-E2444811FFF8}" type="pres">
      <dgm:prSet presAssocID="{FC9202C1-A97D-4DFE-974A-60ADC7531F39}" presName="iconRect" presStyleLbl="node1" presStyleIdx="8" presStyleCnt="9"/>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Receiver"/>
        </a:ext>
      </dgm:extLst>
    </dgm:pt>
    <dgm:pt modelId="{2CDE5350-9A18-409A-A27F-F5EA282954B1}" type="pres">
      <dgm:prSet presAssocID="{FC9202C1-A97D-4DFE-974A-60ADC7531F39}" presName="spaceRect" presStyleCnt="0"/>
      <dgm:spPr/>
    </dgm:pt>
    <dgm:pt modelId="{EF0C9B6B-7657-4B8B-A2E2-6A0C637C2F2D}" type="pres">
      <dgm:prSet presAssocID="{FC9202C1-A97D-4DFE-974A-60ADC7531F39}" presName="parTx" presStyleLbl="revTx" presStyleIdx="8" presStyleCnt="9">
        <dgm:presLayoutVars>
          <dgm:chMax val="0"/>
          <dgm:chPref val="0"/>
        </dgm:presLayoutVars>
      </dgm:prSet>
      <dgm:spPr/>
    </dgm:pt>
  </dgm:ptLst>
  <dgm:cxnLst>
    <dgm:cxn modelId="{94D41B00-9B42-415A-8023-4F7037C324FD}" srcId="{7F2CFC2E-C3D3-4E32-92E9-57182A4DD7AF}" destId="{7DD088C4-7850-4AA2-A9C5-52C81CE651F8}" srcOrd="1" destOrd="0" parTransId="{F4683A11-A42B-4AE3-8080-75BB8D2B0CBD}" sibTransId="{2C4749F6-2CEA-4768-BBBD-1392E1166853}"/>
    <dgm:cxn modelId="{F34A3500-6FFC-4A05-A62D-D432C3C80722}" type="presOf" srcId="{FC9202C1-A97D-4DFE-974A-60ADC7531F39}" destId="{EF0C9B6B-7657-4B8B-A2E2-6A0C637C2F2D}" srcOrd="0" destOrd="0" presId="urn:microsoft.com/office/officeart/2018/2/layout/IconVerticalSolidList"/>
    <dgm:cxn modelId="{533A9337-01C1-475B-B046-6D272B4D0A9A}" srcId="{7F2CFC2E-C3D3-4E32-92E9-57182A4DD7AF}" destId="{AB6A5FDF-908C-480D-BFA3-987A374AAA4B}" srcOrd="7" destOrd="0" parTransId="{3DC7F4E1-4CD1-4B5C-9B17-3CBC1587E9BA}" sibTransId="{B1584AC0-967C-40A7-AD9E-D974EBA7D603}"/>
    <dgm:cxn modelId="{DC3C5F5D-B515-488C-BC8C-EF4A3444B205}" srcId="{7F2CFC2E-C3D3-4E32-92E9-57182A4DD7AF}" destId="{E8B6A3FD-5A1F-46D1-9517-5AD63BB26716}" srcOrd="5" destOrd="0" parTransId="{5D5C1FBB-09F1-4C58-8755-A9B7807AA7D7}" sibTransId="{06ADCB1B-CA0B-40AF-971B-F5F82D95CB24}"/>
    <dgm:cxn modelId="{093D1A42-5077-4037-BE15-4A5B949FD585}" srcId="{7F2CFC2E-C3D3-4E32-92E9-57182A4DD7AF}" destId="{3EA8710D-F145-4977-9716-DE865CB147C3}" srcOrd="2" destOrd="0" parTransId="{03D44055-3353-4085-8ED0-EBCD4D44B28D}" sibTransId="{38B4BA51-2BDD-41FF-AB67-19D32633B325}"/>
    <dgm:cxn modelId="{2BE6C042-E55E-4A91-A123-DC054AF2BB48}" type="presOf" srcId="{3EA8710D-F145-4977-9716-DE865CB147C3}" destId="{4B668223-1CD4-4A8E-8504-6DB4553BBDC0}" srcOrd="0" destOrd="0" presId="urn:microsoft.com/office/officeart/2018/2/layout/IconVerticalSolidList"/>
    <dgm:cxn modelId="{39F52645-CC43-4247-9B03-77CB346828E7}" srcId="{7F2CFC2E-C3D3-4E32-92E9-57182A4DD7AF}" destId="{E6E9247A-42B2-4EE4-8807-B71808CAED4B}" srcOrd="6" destOrd="0" parTransId="{53766B1D-73B7-4207-BFEC-90BD360E790A}" sibTransId="{85FD4E95-150C-42D6-B456-0E1203694268}"/>
    <dgm:cxn modelId="{CEDED257-5B7C-44FE-AEF6-0415757DF370}" srcId="{7F2CFC2E-C3D3-4E32-92E9-57182A4DD7AF}" destId="{FC9202C1-A97D-4DFE-974A-60ADC7531F39}" srcOrd="8" destOrd="0" parTransId="{FD73D5A3-9A6A-4899-B6B5-64DC1244F88D}" sibTransId="{DD9C4BF8-B4F3-4D74-ADB8-6EFCE0C9587E}"/>
    <dgm:cxn modelId="{05348E7A-FEFB-4177-AA04-F72A650C5B7D}" type="presOf" srcId="{F4CD5DD8-929E-4583-84C0-0057EBA0D0E4}" destId="{E1DAF012-FDFE-41E9-B72E-5664C156CBA8}" srcOrd="0" destOrd="0" presId="urn:microsoft.com/office/officeart/2018/2/layout/IconVerticalSolidList"/>
    <dgm:cxn modelId="{9C0E8689-0E32-46A7-A4CC-37C1F9F06680}" type="presOf" srcId="{AB6A5FDF-908C-480D-BFA3-987A374AAA4B}" destId="{7FF3F836-9CFC-4C01-B5A1-33A3626F05CE}" srcOrd="0" destOrd="0" presId="urn:microsoft.com/office/officeart/2018/2/layout/IconVerticalSolidList"/>
    <dgm:cxn modelId="{83371895-DFDE-4C56-B186-160A5FD0A5C1}" srcId="{7F2CFC2E-C3D3-4E32-92E9-57182A4DD7AF}" destId="{5F37676D-DA77-4C02-82ED-371BD8E2F785}" srcOrd="3" destOrd="0" parTransId="{4B5BFF21-E6DB-418D-B1AA-3973CBDBA1B5}" sibTransId="{DF84CB1A-6782-4E71-84AC-FD290E457B28}"/>
    <dgm:cxn modelId="{C73961A9-7FA0-42AE-BBB1-59915BC89704}" type="presOf" srcId="{BE07E95A-1BD3-43C4-AE66-13C6B3A5D7FA}" destId="{CB8CB99F-0A95-4B00-838F-AA61735ACB5D}" srcOrd="0" destOrd="0" presId="urn:microsoft.com/office/officeart/2018/2/layout/IconVerticalSolidList"/>
    <dgm:cxn modelId="{5994E4C1-B1F3-429F-A2A2-E0E8AA6DEC25}" type="presOf" srcId="{5F37676D-DA77-4C02-82ED-371BD8E2F785}" destId="{C957ACCF-7333-412F-92B7-804B2B0F1B03}" srcOrd="0" destOrd="0" presId="urn:microsoft.com/office/officeart/2018/2/layout/IconVerticalSolidList"/>
    <dgm:cxn modelId="{A21E94C8-212C-48A4-A134-4255E6CB6224}" srcId="{7F2CFC2E-C3D3-4E32-92E9-57182A4DD7AF}" destId="{F4CD5DD8-929E-4583-84C0-0057EBA0D0E4}" srcOrd="0" destOrd="0" parTransId="{7C532FB1-BE38-4BF3-990A-091C614FB258}" sibTransId="{449430CF-62DD-4649-836A-940506C306D3}"/>
    <dgm:cxn modelId="{725EB8D1-34CB-4DD9-9851-1CB719C289F0}" srcId="{7F2CFC2E-C3D3-4E32-92E9-57182A4DD7AF}" destId="{BE07E95A-1BD3-43C4-AE66-13C6B3A5D7FA}" srcOrd="4" destOrd="0" parTransId="{F39AC48B-47F5-4663-B09A-F339E7779865}" sibTransId="{AB2D187D-D5B1-4B9A-911C-187C6E6F074E}"/>
    <dgm:cxn modelId="{5C796BDB-D3CB-4332-9326-49D3F76B0659}" type="presOf" srcId="{7DD088C4-7850-4AA2-A9C5-52C81CE651F8}" destId="{066EE59D-D5AE-44BE-8766-9B1CDE0CE1B8}" srcOrd="0" destOrd="0" presId="urn:microsoft.com/office/officeart/2018/2/layout/IconVerticalSolidList"/>
    <dgm:cxn modelId="{FD1F83EA-BF0A-4140-94BF-A1EED0475589}" type="presOf" srcId="{7F2CFC2E-C3D3-4E32-92E9-57182A4DD7AF}" destId="{D00FD7A1-F9B9-43C4-844E-94F79723F4D9}" srcOrd="0" destOrd="0" presId="urn:microsoft.com/office/officeart/2018/2/layout/IconVerticalSolidList"/>
    <dgm:cxn modelId="{47E636F7-08E2-4769-AFA4-DD0D6DA0D0D5}" type="presOf" srcId="{E6E9247A-42B2-4EE4-8807-B71808CAED4B}" destId="{65652350-8182-4750-8C3A-98B30F11BCE1}" srcOrd="0" destOrd="0" presId="urn:microsoft.com/office/officeart/2018/2/layout/IconVerticalSolidList"/>
    <dgm:cxn modelId="{D1B6F6F8-2E8E-45ED-9D07-98C4C278790C}" type="presOf" srcId="{E8B6A3FD-5A1F-46D1-9517-5AD63BB26716}" destId="{D5BD6F41-B105-490A-B36C-2386AF91CDA5}" srcOrd="0" destOrd="0" presId="urn:microsoft.com/office/officeart/2018/2/layout/IconVerticalSolidList"/>
    <dgm:cxn modelId="{330C44F7-93C1-4886-8B0C-26CFCA05742F}" type="presParOf" srcId="{D00FD7A1-F9B9-43C4-844E-94F79723F4D9}" destId="{8DB76D14-129A-48D0-9337-34630BA8AF4F}" srcOrd="0" destOrd="0" presId="urn:microsoft.com/office/officeart/2018/2/layout/IconVerticalSolidList"/>
    <dgm:cxn modelId="{59E0DD35-8D7D-4F4E-886E-FCED6B4D8D1D}" type="presParOf" srcId="{8DB76D14-129A-48D0-9337-34630BA8AF4F}" destId="{9531003A-BB21-4CFD-B0A7-D43C729F5E51}" srcOrd="0" destOrd="0" presId="urn:microsoft.com/office/officeart/2018/2/layout/IconVerticalSolidList"/>
    <dgm:cxn modelId="{74C7A892-1F05-4CD3-92DE-9ED9AF95E6C0}" type="presParOf" srcId="{8DB76D14-129A-48D0-9337-34630BA8AF4F}" destId="{9731830D-6E73-46A5-87FB-B1B1E555DA0F}" srcOrd="1" destOrd="0" presId="urn:microsoft.com/office/officeart/2018/2/layout/IconVerticalSolidList"/>
    <dgm:cxn modelId="{05BCAEB5-BB00-4A72-BAA6-A3599E9A533E}" type="presParOf" srcId="{8DB76D14-129A-48D0-9337-34630BA8AF4F}" destId="{FD6E87D4-555E-4719-9210-55C044D03BFF}" srcOrd="2" destOrd="0" presId="urn:microsoft.com/office/officeart/2018/2/layout/IconVerticalSolidList"/>
    <dgm:cxn modelId="{E722E4D3-4210-4320-A40C-620435663DAA}" type="presParOf" srcId="{8DB76D14-129A-48D0-9337-34630BA8AF4F}" destId="{E1DAF012-FDFE-41E9-B72E-5664C156CBA8}" srcOrd="3" destOrd="0" presId="urn:microsoft.com/office/officeart/2018/2/layout/IconVerticalSolidList"/>
    <dgm:cxn modelId="{16A01746-D832-4C1C-8656-A3B36C830E73}" type="presParOf" srcId="{D00FD7A1-F9B9-43C4-844E-94F79723F4D9}" destId="{04A629E3-0A3D-44B5-B723-85351CE69BB8}" srcOrd="1" destOrd="0" presId="urn:microsoft.com/office/officeart/2018/2/layout/IconVerticalSolidList"/>
    <dgm:cxn modelId="{A212F518-F739-4D68-8ABE-DDDCCC6E986D}" type="presParOf" srcId="{D00FD7A1-F9B9-43C4-844E-94F79723F4D9}" destId="{CB7B9F43-EB54-492E-8E5C-517E70ACD0DF}" srcOrd="2" destOrd="0" presId="urn:microsoft.com/office/officeart/2018/2/layout/IconVerticalSolidList"/>
    <dgm:cxn modelId="{0555BB42-2FBB-4640-8A1D-41996E726358}" type="presParOf" srcId="{CB7B9F43-EB54-492E-8E5C-517E70ACD0DF}" destId="{BE71389D-E03D-42C8-84E6-7575B82B7A85}" srcOrd="0" destOrd="0" presId="urn:microsoft.com/office/officeart/2018/2/layout/IconVerticalSolidList"/>
    <dgm:cxn modelId="{D1B22DE3-9421-40B8-A787-3C10617E6260}" type="presParOf" srcId="{CB7B9F43-EB54-492E-8E5C-517E70ACD0DF}" destId="{9447C7C6-0ADD-4FBD-8D95-6C344C23C182}" srcOrd="1" destOrd="0" presId="urn:microsoft.com/office/officeart/2018/2/layout/IconVerticalSolidList"/>
    <dgm:cxn modelId="{CC226669-C31D-46AB-8E26-07498147FFF8}" type="presParOf" srcId="{CB7B9F43-EB54-492E-8E5C-517E70ACD0DF}" destId="{7C1B8EF9-E9C5-4463-800C-F0777ABA89C5}" srcOrd="2" destOrd="0" presId="urn:microsoft.com/office/officeart/2018/2/layout/IconVerticalSolidList"/>
    <dgm:cxn modelId="{3F6A941E-B0D7-44F5-81EC-C837DCB54407}" type="presParOf" srcId="{CB7B9F43-EB54-492E-8E5C-517E70ACD0DF}" destId="{066EE59D-D5AE-44BE-8766-9B1CDE0CE1B8}" srcOrd="3" destOrd="0" presId="urn:microsoft.com/office/officeart/2018/2/layout/IconVerticalSolidList"/>
    <dgm:cxn modelId="{98217B20-00BC-4BCB-84BF-97160B79309D}" type="presParOf" srcId="{D00FD7A1-F9B9-43C4-844E-94F79723F4D9}" destId="{79E7E4F7-05CA-4517-A38D-2427EE7FCC27}" srcOrd="3" destOrd="0" presId="urn:microsoft.com/office/officeart/2018/2/layout/IconVerticalSolidList"/>
    <dgm:cxn modelId="{A13356FE-6B3D-4E51-B346-954EC3290EFD}" type="presParOf" srcId="{D00FD7A1-F9B9-43C4-844E-94F79723F4D9}" destId="{31FC6807-E729-43D0-B270-5BAAB3F96147}" srcOrd="4" destOrd="0" presId="urn:microsoft.com/office/officeart/2018/2/layout/IconVerticalSolidList"/>
    <dgm:cxn modelId="{94A48421-C06F-4604-AF7F-6B5ADF6ACA24}" type="presParOf" srcId="{31FC6807-E729-43D0-B270-5BAAB3F96147}" destId="{25EAEF6B-B567-467C-9DF0-2E4DAB29B3D6}" srcOrd="0" destOrd="0" presId="urn:microsoft.com/office/officeart/2018/2/layout/IconVerticalSolidList"/>
    <dgm:cxn modelId="{7C3902C8-12ED-4214-94A6-907B67C54426}" type="presParOf" srcId="{31FC6807-E729-43D0-B270-5BAAB3F96147}" destId="{9F4F6C77-4873-4BF4-A89A-DF380C19C336}" srcOrd="1" destOrd="0" presId="urn:microsoft.com/office/officeart/2018/2/layout/IconVerticalSolidList"/>
    <dgm:cxn modelId="{B0F6B3D3-7290-4E4A-9D72-31B37AA7F66D}" type="presParOf" srcId="{31FC6807-E729-43D0-B270-5BAAB3F96147}" destId="{C7AFC565-D39F-4654-BC58-A4518BAD46BA}" srcOrd="2" destOrd="0" presId="urn:microsoft.com/office/officeart/2018/2/layout/IconVerticalSolidList"/>
    <dgm:cxn modelId="{1E92DD7A-924F-4C2A-BC1B-E8F2FFCB7901}" type="presParOf" srcId="{31FC6807-E729-43D0-B270-5BAAB3F96147}" destId="{4B668223-1CD4-4A8E-8504-6DB4553BBDC0}" srcOrd="3" destOrd="0" presId="urn:microsoft.com/office/officeart/2018/2/layout/IconVerticalSolidList"/>
    <dgm:cxn modelId="{766B6213-0CDF-4CCC-90E3-77A11E389C6B}" type="presParOf" srcId="{D00FD7A1-F9B9-43C4-844E-94F79723F4D9}" destId="{2869BE6A-B545-45D7-8800-B3D018BCDE1C}" srcOrd="5" destOrd="0" presId="urn:microsoft.com/office/officeart/2018/2/layout/IconVerticalSolidList"/>
    <dgm:cxn modelId="{6BCACC3D-C83D-4461-92DE-F6C3DEEC36F0}" type="presParOf" srcId="{D00FD7A1-F9B9-43C4-844E-94F79723F4D9}" destId="{01443FAD-70AA-4EDE-B458-C9A63179BA19}" srcOrd="6" destOrd="0" presId="urn:microsoft.com/office/officeart/2018/2/layout/IconVerticalSolidList"/>
    <dgm:cxn modelId="{530ABD48-A715-4D30-A3AB-D4BD1B16887F}" type="presParOf" srcId="{01443FAD-70AA-4EDE-B458-C9A63179BA19}" destId="{0AA9E4BE-0798-4B4B-BE5C-EAF19E07D36E}" srcOrd="0" destOrd="0" presId="urn:microsoft.com/office/officeart/2018/2/layout/IconVerticalSolidList"/>
    <dgm:cxn modelId="{FE1ACB18-4E91-43D2-A38F-ED3808738441}" type="presParOf" srcId="{01443FAD-70AA-4EDE-B458-C9A63179BA19}" destId="{318ED039-3445-4F20-8F49-832D8C2314E4}" srcOrd="1" destOrd="0" presId="urn:microsoft.com/office/officeart/2018/2/layout/IconVerticalSolidList"/>
    <dgm:cxn modelId="{6A5024E2-ECF1-48E6-9061-76F4CD4D64C7}" type="presParOf" srcId="{01443FAD-70AA-4EDE-B458-C9A63179BA19}" destId="{06F7CD7D-FB11-4CD4-B55B-FC07D07EB3AA}" srcOrd="2" destOrd="0" presId="urn:microsoft.com/office/officeart/2018/2/layout/IconVerticalSolidList"/>
    <dgm:cxn modelId="{5FE1F825-4BBB-4E51-920A-43E91E587CA7}" type="presParOf" srcId="{01443FAD-70AA-4EDE-B458-C9A63179BA19}" destId="{C957ACCF-7333-412F-92B7-804B2B0F1B03}" srcOrd="3" destOrd="0" presId="urn:microsoft.com/office/officeart/2018/2/layout/IconVerticalSolidList"/>
    <dgm:cxn modelId="{CB179AB7-6E81-466B-9083-8C26908A08C8}" type="presParOf" srcId="{D00FD7A1-F9B9-43C4-844E-94F79723F4D9}" destId="{2906F0C5-0FEB-45ED-B671-D5FB5F76A8C8}" srcOrd="7" destOrd="0" presId="urn:microsoft.com/office/officeart/2018/2/layout/IconVerticalSolidList"/>
    <dgm:cxn modelId="{F5128241-852B-413A-A854-8B7EBD82B68C}" type="presParOf" srcId="{D00FD7A1-F9B9-43C4-844E-94F79723F4D9}" destId="{89F5CE0B-2B3B-487E-A3F1-6BFE8DE50D4E}" srcOrd="8" destOrd="0" presId="urn:microsoft.com/office/officeart/2018/2/layout/IconVerticalSolidList"/>
    <dgm:cxn modelId="{646354CA-A698-4879-81CB-115FC3C32787}" type="presParOf" srcId="{89F5CE0B-2B3B-487E-A3F1-6BFE8DE50D4E}" destId="{5D8A537F-8631-41E1-B766-316642F62BAB}" srcOrd="0" destOrd="0" presId="urn:microsoft.com/office/officeart/2018/2/layout/IconVerticalSolidList"/>
    <dgm:cxn modelId="{56DF8788-38FC-4A98-B8CC-0306734DA524}" type="presParOf" srcId="{89F5CE0B-2B3B-487E-A3F1-6BFE8DE50D4E}" destId="{C98C133B-B643-4869-895D-688DB44E3D42}" srcOrd="1" destOrd="0" presId="urn:microsoft.com/office/officeart/2018/2/layout/IconVerticalSolidList"/>
    <dgm:cxn modelId="{7ACCC50A-2D77-4D04-8B1A-158F84F5B9DD}" type="presParOf" srcId="{89F5CE0B-2B3B-487E-A3F1-6BFE8DE50D4E}" destId="{1A40B3B6-6786-4382-9B61-21A0BCD43573}" srcOrd="2" destOrd="0" presId="urn:microsoft.com/office/officeart/2018/2/layout/IconVerticalSolidList"/>
    <dgm:cxn modelId="{095DF8EF-D667-4F32-A05A-3C27C9FAE589}" type="presParOf" srcId="{89F5CE0B-2B3B-487E-A3F1-6BFE8DE50D4E}" destId="{CB8CB99F-0A95-4B00-838F-AA61735ACB5D}" srcOrd="3" destOrd="0" presId="urn:microsoft.com/office/officeart/2018/2/layout/IconVerticalSolidList"/>
    <dgm:cxn modelId="{52F67819-8699-4329-BB5D-64A32D4283F0}" type="presParOf" srcId="{D00FD7A1-F9B9-43C4-844E-94F79723F4D9}" destId="{7C913DC3-46EE-4B35-8DB5-4969EC171383}" srcOrd="9" destOrd="0" presId="urn:microsoft.com/office/officeart/2018/2/layout/IconVerticalSolidList"/>
    <dgm:cxn modelId="{0181F70E-7449-4F03-969F-1996965AA5D0}" type="presParOf" srcId="{D00FD7A1-F9B9-43C4-844E-94F79723F4D9}" destId="{3DEA42B4-CFD8-47B9-B772-B6C6E74FB6A8}" srcOrd="10" destOrd="0" presId="urn:microsoft.com/office/officeart/2018/2/layout/IconVerticalSolidList"/>
    <dgm:cxn modelId="{761CAFE9-7A11-47D0-8244-B3251AC1A8C8}" type="presParOf" srcId="{3DEA42B4-CFD8-47B9-B772-B6C6E74FB6A8}" destId="{C5523913-B2C6-401D-B878-79D14649A68A}" srcOrd="0" destOrd="0" presId="urn:microsoft.com/office/officeart/2018/2/layout/IconVerticalSolidList"/>
    <dgm:cxn modelId="{AF684303-8AAF-4A42-9E04-08FEDFBF54CC}" type="presParOf" srcId="{3DEA42B4-CFD8-47B9-B772-B6C6E74FB6A8}" destId="{3F9B35F7-AAC4-434F-B4EE-D1E225D19CBA}" srcOrd="1" destOrd="0" presId="urn:microsoft.com/office/officeart/2018/2/layout/IconVerticalSolidList"/>
    <dgm:cxn modelId="{74FFAE5C-FC53-45BE-85F4-78FF9DA5F287}" type="presParOf" srcId="{3DEA42B4-CFD8-47B9-B772-B6C6E74FB6A8}" destId="{70714D40-9D44-42AE-8C08-D0CB3B88C63B}" srcOrd="2" destOrd="0" presId="urn:microsoft.com/office/officeart/2018/2/layout/IconVerticalSolidList"/>
    <dgm:cxn modelId="{4714521C-0724-49D4-95E7-8EDEB8713D80}" type="presParOf" srcId="{3DEA42B4-CFD8-47B9-B772-B6C6E74FB6A8}" destId="{D5BD6F41-B105-490A-B36C-2386AF91CDA5}" srcOrd="3" destOrd="0" presId="urn:microsoft.com/office/officeart/2018/2/layout/IconVerticalSolidList"/>
    <dgm:cxn modelId="{BE1214B0-DFFF-4B23-BFEE-007D32D91FCA}" type="presParOf" srcId="{D00FD7A1-F9B9-43C4-844E-94F79723F4D9}" destId="{A8800D49-B2CE-4FA7-BF3D-FA5EF21ED828}" srcOrd="11" destOrd="0" presId="urn:microsoft.com/office/officeart/2018/2/layout/IconVerticalSolidList"/>
    <dgm:cxn modelId="{8A925F09-06FC-4C8D-B5E4-D51B2F047080}" type="presParOf" srcId="{D00FD7A1-F9B9-43C4-844E-94F79723F4D9}" destId="{A89C6233-D9DE-422C-91A4-96139F9793A1}" srcOrd="12" destOrd="0" presId="urn:microsoft.com/office/officeart/2018/2/layout/IconVerticalSolidList"/>
    <dgm:cxn modelId="{4BB7541B-6E5C-4623-9626-DDFE08CAB556}" type="presParOf" srcId="{A89C6233-D9DE-422C-91A4-96139F9793A1}" destId="{C3D189F2-ED7B-4CF0-ACAC-17AA240A6CDD}" srcOrd="0" destOrd="0" presId="urn:microsoft.com/office/officeart/2018/2/layout/IconVerticalSolidList"/>
    <dgm:cxn modelId="{0F6A330B-C059-4097-9140-20A82C382613}" type="presParOf" srcId="{A89C6233-D9DE-422C-91A4-96139F9793A1}" destId="{AC77B974-7201-47D1-AB27-B1CA7D59CC62}" srcOrd="1" destOrd="0" presId="urn:microsoft.com/office/officeart/2018/2/layout/IconVerticalSolidList"/>
    <dgm:cxn modelId="{01B9E59F-FAEB-4C5F-837B-B7563EB08D85}" type="presParOf" srcId="{A89C6233-D9DE-422C-91A4-96139F9793A1}" destId="{5F72E519-DF11-488A-BF79-73E77FA4DDA3}" srcOrd="2" destOrd="0" presId="urn:microsoft.com/office/officeart/2018/2/layout/IconVerticalSolidList"/>
    <dgm:cxn modelId="{ED5E30FF-6BD6-4F6F-A31F-9FA31A36F03A}" type="presParOf" srcId="{A89C6233-D9DE-422C-91A4-96139F9793A1}" destId="{65652350-8182-4750-8C3A-98B30F11BCE1}" srcOrd="3" destOrd="0" presId="urn:microsoft.com/office/officeart/2018/2/layout/IconVerticalSolidList"/>
    <dgm:cxn modelId="{5AD4DCB3-F663-4C7D-809B-CCA9CC64290E}" type="presParOf" srcId="{D00FD7A1-F9B9-43C4-844E-94F79723F4D9}" destId="{4D0CB31D-DF6F-40E0-B253-922C6191ED9D}" srcOrd="13" destOrd="0" presId="urn:microsoft.com/office/officeart/2018/2/layout/IconVerticalSolidList"/>
    <dgm:cxn modelId="{C7F3575B-AE2E-4697-8426-F85152BFDFF6}" type="presParOf" srcId="{D00FD7A1-F9B9-43C4-844E-94F79723F4D9}" destId="{893CDEA9-69A2-4B0D-BD57-DDBB76407160}" srcOrd="14" destOrd="0" presId="urn:microsoft.com/office/officeart/2018/2/layout/IconVerticalSolidList"/>
    <dgm:cxn modelId="{4A1D811C-F71F-4A65-AF44-37BD5F39B940}" type="presParOf" srcId="{893CDEA9-69A2-4B0D-BD57-DDBB76407160}" destId="{B619E900-3EE1-4C8A-B088-B51DBAE2BF25}" srcOrd="0" destOrd="0" presId="urn:microsoft.com/office/officeart/2018/2/layout/IconVerticalSolidList"/>
    <dgm:cxn modelId="{0CEC92D1-5224-4418-97E7-7D17BABF7753}" type="presParOf" srcId="{893CDEA9-69A2-4B0D-BD57-DDBB76407160}" destId="{4AA62350-8F55-412E-B2F8-53B7A44C2BD3}" srcOrd="1" destOrd="0" presId="urn:microsoft.com/office/officeart/2018/2/layout/IconVerticalSolidList"/>
    <dgm:cxn modelId="{93CA77C0-C938-4CF6-BDDA-CB9F0C792A93}" type="presParOf" srcId="{893CDEA9-69A2-4B0D-BD57-DDBB76407160}" destId="{EE1B129C-6988-4856-BA27-FDF87CC9986C}" srcOrd="2" destOrd="0" presId="urn:microsoft.com/office/officeart/2018/2/layout/IconVerticalSolidList"/>
    <dgm:cxn modelId="{4D8D91DA-E2FF-4616-BB37-5435EF72F110}" type="presParOf" srcId="{893CDEA9-69A2-4B0D-BD57-DDBB76407160}" destId="{7FF3F836-9CFC-4C01-B5A1-33A3626F05CE}" srcOrd="3" destOrd="0" presId="urn:microsoft.com/office/officeart/2018/2/layout/IconVerticalSolidList"/>
    <dgm:cxn modelId="{D55E3F4D-4CF7-4B8B-A4F4-17DDDFEBFFCE}" type="presParOf" srcId="{D00FD7A1-F9B9-43C4-844E-94F79723F4D9}" destId="{8AFE9909-A851-4F04-96D3-8014E6C79B1F}" srcOrd="15" destOrd="0" presId="urn:microsoft.com/office/officeart/2018/2/layout/IconVerticalSolidList"/>
    <dgm:cxn modelId="{CC2A6815-2535-4B99-B276-430AE21488DE}" type="presParOf" srcId="{D00FD7A1-F9B9-43C4-844E-94F79723F4D9}" destId="{745671A8-6FC0-4DAD-A2A7-62BD91D138A9}" srcOrd="16" destOrd="0" presId="urn:microsoft.com/office/officeart/2018/2/layout/IconVerticalSolidList"/>
    <dgm:cxn modelId="{54D4C87D-C122-4474-A73F-B92D40775A49}" type="presParOf" srcId="{745671A8-6FC0-4DAD-A2A7-62BD91D138A9}" destId="{03A952CB-9493-4A76-A360-F48761D19CEA}" srcOrd="0" destOrd="0" presId="urn:microsoft.com/office/officeart/2018/2/layout/IconVerticalSolidList"/>
    <dgm:cxn modelId="{6425DDAF-BE7F-46CA-8784-A68D2A4973EE}" type="presParOf" srcId="{745671A8-6FC0-4DAD-A2A7-62BD91D138A9}" destId="{5B322338-24B1-4057-88ED-E2444811FFF8}" srcOrd="1" destOrd="0" presId="urn:microsoft.com/office/officeart/2018/2/layout/IconVerticalSolidList"/>
    <dgm:cxn modelId="{4EB25854-B6A8-4782-BDF5-3A8DE53EF3A4}" type="presParOf" srcId="{745671A8-6FC0-4DAD-A2A7-62BD91D138A9}" destId="{2CDE5350-9A18-409A-A27F-F5EA282954B1}" srcOrd="2" destOrd="0" presId="urn:microsoft.com/office/officeart/2018/2/layout/IconVerticalSolidList"/>
    <dgm:cxn modelId="{DCA472FE-DB78-459E-8A50-3E2B451B7540}" type="presParOf" srcId="{745671A8-6FC0-4DAD-A2A7-62BD91D138A9}" destId="{EF0C9B6B-7657-4B8B-A2E2-6A0C637C2F2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2CFC2E-C3D3-4E32-92E9-57182A4DD7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CD5DD8-929E-4583-84C0-0057EBA0D0E4}">
      <dgm:prSet custT="1"/>
      <dgm:spPr/>
      <dgm:t>
        <a:bodyPr/>
        <a:lstStyle/>
        <a:p>
          <a:pPr>
            <a:lnSpc>
              <a:spcPct val="100000"/>
            </a:lnSpc>
          </a:pPr>
          <a:r>
            <a:rPr lang="en-US" sz="2800" b="0" dirty="0"/>
            <a:t>• </a:t>
          </a:r>
          <a:r>
            <a:rPr lang="en-US" sz="3200" b="0" dirty="0"/>
            <a:t>Home</a:t>
          </a:r>
          <a:r>
            <a:rPr lang="en-US" sz="2800" b="0" dirty="0"/>
            <a:t>  </a:t>
          </a:r>
        </a:p>
      </dgm:t>
    </dgm:pt>
    <dgm:pt modelId="{7C532FB1-BE38-4BF3-990A-091C614FB258}" type="parTrans" cxnId="{A21E94C8-212C-48A4-A134-4255E6CB6224}">
      <dgm:prSet/>
      <dgm:spPr/>
      <dgm:t>
        <a:bodyPr/>
        <a:lstStyle/>
        <a:p>
          <a:endParaRPr lang="en-US"/>
        </a:p>
      </dgm:t>
    </dgm:pt>
    <dgm:pt modelId="{449430CF-62DD-4649-836A-940506C306D3}" type="sibTrans" cxnId="{A21E94C8-212C-48A4-A134-4255E6CB6224}">
      <dgm:prSet/>
      <dgm:spPr/>
      <dgm:t>
        <a:bodyPr/>
        <a:lstStyle/>
        <a:p>
          <a:endParaRPr lang="en-US"/>
        </a:p>
      </dgm:t>
    </dgm:pt>
    <dgm:pt modelId="{7DD088C4-7850-4AA2-A9C5-52C81CE651F8}">
      <dgm:prSet custT="1"/>
      <dgm:spPr/>
      <dgm:t>
        <a:bodyPr/>
        <a:lstStyle/>
        <a:p>
          <a:pPr>
            <a:lnSpc>
              <a:spcPct val="100000"/>
            </a:lnSpc>
          </a:pPr>
          <a:r>
            <a:rPr lang="en-US" sz="2800" b="1" dirty="0">
              <a:latin typeface="+mj-lt"/>
            </a:rPr>
            <a:t>• </a:t>
          </a:r>
          <a:r>
            <a:rPr lang="en-US" sz="3200" b="1" dirty="0">
              <a:latin typeface="+mj-lt"/>
            </a:rPr>
            <a:t>Login</a:t>
          </a:r>
          <a:r>
            <a:rPr lang="en-US" sz="2800" b="1" dirty="0">
              <a:latin typeface="+mj-lt"/>
            </a:rPr>
            <a:t> </a:t>
          </a:r>
        </a:p>
      </dgm:t>
    </dgm:pt>
    <dgm:pt modelId="{F4683A11-A42B-4AE3-8080-75BB8D2B0CBD}" type="parTrans" cxnId="{94D41B00-9B42-415A-8023-4F7037C324FD}">
      <dgm:prSet/>
      <dgm:spPr/>
      <dgm:t>
        <a:bodyPr/>
        <a:lstStyle/>
        <a:p>
          <a:endParaRPr lang="en-US"/>
        </a:p>
      </dgm:t>
    </dgm:pt>
    <dgm:pt modelId="{2C4749F6-2CEA-4768-BBBD-1392E1166853}" type="sibTrans" cxnId="{94D41B00-9B42-415A-8023-4F7037C324FD}">
      <dgm:prSet/>
      <dgm:spPr/>
      <dgm:t>
        <a:bodyPr/>
        <a:lstStyle/>
        <a:p>
          <a:endParaRPr lang="en-US"/>
        </a:p>
      </dgm:t>
    </dgm:pt>
    <dgm:pt modelId="{3EA8710D-F145-4977-9716-DE865CB147C3}">
      <dgm:prSet custT="1"/>
      <dgm:spPr/>
      <dgm:t>
        <a:bodyPr/>
        <a:lstStyle/>
        <a:p>
          <a:pPr>
            <a:lnSpc>
              <a:spcPct val="100000"/>
            </a:lnSpc>
          </a:pPr>
          <a:r>
            <a:rPr lang="en-US" sz="2800" b="1" dirty="0">
              <a:latin typeface="+mj-lt"/>
            </a:rPr>
            <a:t>• </a:t>
          </a:r>
          <a:r>
            <a:rPr lang="en-US" sz="3200" b="1" dirty="0">
              <a:latin typeface="+mj-lt"/>
            </a:rPr>
            <a:t>Video</a:t>
          </a:r>
          <a:r>
            <a:rPr lang="en-US" sz="2800" b="1" dirty="0">
              <a:latin typeface="+mj-lt"/>
            </a:rPr>
            <a:t> </a:t>
          </a:r>
        </a:p>
      </dgm:t>
    </dgm:pt>
    <dgm:pt modelId="{03D44055-3353-4085-8ED0-EBCD4D44B28D}" type="parTrans" cxnId="{093D1A42-5077-4037-BE15-4A5B949FD585}">
      <dgm:prSet/>
      <dgm:spPr/>
      <dgm:t>
        <a:bodyPr/>
        <a:lstStyle/>
        <a:p>
          <a:endParaRPr lang="en-US"/>
        </a:p>
      </dgm:t>
    </dgm:pt>
    <dgm:pt modelId="{38B4BA51-2BDD-41FF-AB67-19D32633B325}" type="sibTrans" cxnId="{093D1A42-5077-4037-BE15-4A5B949FD585}">
      <dgm:prSet/>
      <dgm:spPr/>
      <dgm:t>
        <a:bodyPr/>
        <a:lstStyle/>
        <a:p>
          <a:endParaRPr lang="en-US"/>
        </a:p>
      </dgm:t>
    </dgm:pt>
    <dgm:pt modelId="{BE07E95A-1BD3-43C4-AE66-13C6B3A5D7FA}">
      <dgm:prSet custT="1"/>
      <dgm:spPr/>
      <dgm:t>
        <a:bodyPr/>
        <a:lstStyle/>
        <a:p>
          <a:pPr>
            <a:lnSpc>
              <a:spcPct val="100000"/>
            </a:lnSpc>
          </a:pPr>
          <a:r>
            <a:rPr lang="en-US" sz="2800" b="1" dirty="0">
              <a:latin typeface="+mj-lt"/>
            </a:rPr>
            <a:t>• </a:t>
          </a:r>
          <a:r>
            <a:rPr lang="en-US" sz="3200" b="1" dirty="0">
              <a:latin typeface="+mj-lt"/>
            </a:rPr>
            <a:t>About</a:t>
          </a:r>
          <a:r>
            <a:rPr lang="en-US" sz="2800" b="1" dirty="0">
              <a:latin typeface="+mj-lt"/>
            </a:rPr>
            <a:t> </a:t>
          </a:r>
        </a:p>
      </dgm:t>
    </dgm:pt>
    <dgm:pt modelId="{F39AC48B-47F5-4663-B09A-F339E7779865}" type="parTrans" cxnId="{725EB8D1-34CB-4DD9-9851-1CB719C289F0}">
      <dgm:prSet/>
      <dgm:spPr/>
      <dgm:t>
        <a:bodyPr/>
        <a:lstStyle/>
        <a:p>
          <a:endParaRPr lang="en-US"/>
        </a:p>
      </dgm:t>
    </dgm:pt>
    <dgm:pt modelId="{AB2D187D-D5B1-4B9A-911C-187C6E6F074E}" type="sibTrans" cxnId="{725EB8D1-34CB-4DD9-9851-1CB719C289F0}">
      <dgm:prSet/>
      <dgm:spPr/>
      <dgm:t>
        <a:bodyPr/>
        <a:lstStyle/>
        <a:p>
          <a:endParaRPr lang="en-US"/>
        </a:p>
      </dgm:t>
    </dgm:pt>
    <dgm:pt modelId="{E8B6A3FD-5A1F-46D1-9517-5AD63BB26716}">
      <dgm:prSet custT="1"/>
      <dgm:spPr/>
      <dgm:t>
        <a:bodyPr/>
        <a:lstStyle/>
        <a:p>
          <a:pPr>
            <a:lnSpc>
              <a:spcPct val="100000"/>
            </a:lnSpc>
          </a:pPr>
          <a:r>
            <a:rPr lang="en-US" sz="3200" b="1" dirty="0">
              <a:latin typeface="+mj-lt"/>
            </a:rPr>
            <a:t>• </a:t>
          </a:r>
          <a:r>
            <a:rPr lang="en-US" sz="3600" b="1" dirty="0">
              <a:latin typeface="+mj-lt"/>
            </a:rPr>
            <a:t>Terms</a:t>
          </a:r>
          <a:r>
            <a:rPr lang="en-US" sz="3200" b="1" dirty="0">
              <a:latin typeface="+mj-lt"/>
            </a:rPr>
            <a:t> of Service </a:t>
          </a:r>
        </a:p>
      </dgm:t>
    </dgm:pt>
    <dgm:pt modelId="{5D5C1FBB-09F1-4C58-8755-A9B7807AA7D7}" type="parTrans" cxnId="{DC3C5F5D-B515-488C-BC8C-EF4A3444B205}">
      <dgm:prSet/>
      <dgm:spPr/>
      <dgm:t>
        <a:bodyPr/>
        <a:lstStyle/>
        <a:p>
          <a:endParaRPr lang="en-US"/>
        </a:p>
      </dgm:t>
    </dgm:pt>
    <dgm:pt modelId="{06ADCB1B-CA0B-40AF-971B-F5F82D95CB24}" type="sibTrans" cxnId="{DC3C5F5D-B515-488C-BC8C-EF4A3444B205}">
      <dgm:prSet/>
      <dgm:spPr/>
      <dgm:t>
        <a:bodyPr/>
        <a:lstStyle/>
        <a:p>
          <a:endParaRPr lang="en-US"/>
        </a:p>
      </dgm:t>
    </dgm:pt>
    <dgm:pt modelId="{E6E9247A-42B2-4EE4-8807-B71808CAED4B}">
      <dgm:prSet custT="1"/>
      <dgm:spPr/>
      <dgm:t>
        <a:bodyPr/>
        <a:lstStyle/>
        <a:p>
          <a:pPr>
            <a:lnSpc>
              <a:spcPct val="100000"/>
            </a:lnSpc>
          </a:pPr>
          <a:r>
            <a:rPr lang="en-US" sz="3200" b="1" dirty="0">
              <a:latin typeface="+mj-lt"/>
            </a:rPr>
            <a:t>• Privacy Policy </a:t>
          </a:r>
        </a:p>
      </dgm:t>
    </dgm:pt>
    <dgm:pt modelId="{53766B1D-73B7-4207-BFEC-90BD360E790A}" type="parTrans" cxnId="{39F52645-CC43-4247-9B03-77CB346828E7}">
      <dgm:prSet/>
      <dgm:spPr/>
      <dgm:t>
        <a:bodyPr/>
        <a:lstStyle/>
        <a:p>
          <a:endParaRPr lang="en-US"/>
        </a:p>
      </dgm:t>
    </dgm:pt>
    <dgm:pt modelId="{85FD4E95-150C-42D6-B456-0E1203694268}" type="sibTrans" cxnId="{39F52645-CC43-4247-9B03-77CB346828E7}">
      <dgm:prSet/>
      <dgm:spPr/>
      <dgm:t>
        <a:bodyPr/>
        <a:lstStyle/>
        <a:p>
          <a:endParaRPr lang="en-US"/>
        </a:p>
      </dgm:t>
    </dgm:pt>
    <dgm:pt modelId="{AB6A5FDF-908C-480D-BFA3-987A374AAA4B}">
      <dgm:prSet custT="1"/>
      <dgm:spPr/>
      <dgm:t>
        <a:bodyPr/>
        <a:lstStyle/>
        <a:p>
          <a:pPr>
            <a:lnSpc>
              <a:spcPct val="100000"/>
            </a:lnSpc>
          </a:pPr>
          <a:r>
            <a:rPr lang="en-US" sz="3200" b="1" dirty="0">
              <a:latin typeface="+mj-lt"/>
            </a:rPr>
            <a:t>• FAQ </a:t>
          </a:r>
        </a:p>
      </dgm:t>
    </dgm:pt>
    <dgm:pt modelId="{3DC7F4E1-4CD1-4B5C-9B17-3CBC1587E9BA}" type="parTrans" cxnId="{533A9337-01C1-475B-B046-6D272B4D0A9A}">
      <dgm:prSet/>
      <dgm:spPr/>
      <dgm:t>
        <a:bodyPr/>
        <a:lstStyle/>
        <a:p>
          <a:endParaRPr lang="en-US"/>
        </a:p>
      </dgm:t>
    </dgm:pt>
    <dgm:pt modelId="{B1584AC0-967C-40A7-AD9E-D974EBA7D603}" type="sibTrans" cxnId="{533A9337-01C1-475B-B046-6D272B4D0A9A}">
      <dgm:prSet/>
      <dgm:spPr/>
      <dgm:t>
        <a:bodyPr/>
        <a:lstStyle/>
        <a:p>
          <a:endParaRPr lang="en-US"/>
        </a:p>
      </dgm:t>
    </dgm:pt>
    <dgm:pt modelId="{FC9202C1-A97D-4DFE-974A-60ADC7531F39}">
      <dgm:prSet custT="1"/>
      <dgm:spPr/>
      <dgm:t>
        <a:bodyPr/>
        <a:lstStyle/>
        <a:p>
          <a:pPr>
            <a:lnSpc>
              <a:spcPct val="100000"/>
            </a:lnSpc>
          </a:pPr>
          <a:r>
            <a:rPr lang="en-US" sz="3200" b="1" dirty="0">
              <a:latin typeface="+mj-lt"/>
            </a:rPr>
            <a:t>• Contact</a:t>
          </a:r>
        </a:p>
      </dgm:t>
    </dgm:pt>
    <dgm:pt modelId="{FD73D5A3-9A6A-4899-B6B5-64DC1244F88D}" type="parTrans" cxnId="{CEDED257-5B7C-44FE-AEF6-0415757DF370}">
      <dgm:prSet/>
      <dgm:spPr/>
      <dgm:t>
        <a:bodyPr/>
        <a:lstStyle/>
        <a:p>
          <a:endParaRPr lang="en-US"/>
        </a:p>
      </dgm:t>
    </dgm:pt>
    <dgm:pt modelId="{DD9C4BF8-B4F3-4D74-ADB8-6EFCE0C9587E}" type="sibTrans" cxnId="{CEDED257-5B7C-44FE-AEF6-0415757DF370}">
      <dgm:prSet/>
      <dgm:spPr/>
      <dgm:t>
        <a:bodyPr/>
        <a:lstStyle/>
        <a:p>
          <a:endParaRPr lang="en-US"/>
        </a:p>
      </dgm:t>
    </dgm:pt>
    <dgm:pt modelId="{C5231088-F8B3-47EA-9168-84337AA7D8B1}">
      <dgm:prSet custT="1"/>
      <dgm:spPr/>
      <dgm:t>
        <a:bodyPr/>
        <a:lstStyle/>
        <a:p>
          <a:r>
            <a:rPr lang="en-US" sz="1600" dirty="0"/>
            <a:t>    </a:t>
          </a:r>
          <a:r>
            <a:rPr lang="en-US" sz="3200" b="0" u="none" dirty="0"/>
            <a:t>Users</a:t>
          </a:r>
        </a:p>
      </dgm:t>
    </dgm:pt>
    <dgm:pt modelId="{9DF3BCC5-3B02-4A50-B527-A7B3855F2877}" type="parTrans" cxnId="{83DAA4BE-FA6A-4245-8AC7-3A2FED61D51F}">
      <dgm:prSet/>
      <dgm:spPr/>
      <dgm:t>
        <a:bodyPr/>
        <a:lstStyle/>
        <a:p>
          <a:endParaRPr lang="en-US"/>
        </a:p>
      </dgm:t>
    </dgm:pt>
    <dgm:pt modelId="{B218A335-AE36-4325-BE22-96683906AC50}" type="sibTrans" cxnId="{83DAA4BE-FA6A-4245-8AC7-3A2FED61D51F}">
      <dgm:prSet/>
      <dgm:spPr/>
      <dgm:t>
        <a:bodyPr/>
        <a:lstStyle/>
        <a:p>
          <a:endParaRPr lang="en-US"/>
        </a:p>
      </dgm:t>
    </dgm:pt>
    <dgm:pt modelId="{C9AC60F8-48DD-46A3-98C4-027EB6A6A0F5}">
      <dgm:prSet custT="1"/>
      <dgm:spPr/>
      <dgm:t>
        <a:bodyPr/>
        <a:lstStyle/>
        <a:p>
          <a:r>
            <a:rPr lang="en-US" sz="3200" b="0" dirty="0"/>
            <a:t>  Users Data</a:t>
          </a:r>
        </a:p>
      </dgm:t>
    </dgm:pt>
    <dgm:pt modelId="{F74EE158-F4CC-442A-B1DF-E3EF568B867B}" type="parTrans" cxnId="{7C9EFE88-E8D1-45D5-8B22-919B7AD25B45}">
      <dgm:prSet/>
      <dgm:spPr/>
      <dgm:t>
        <a:bodyPr/>
        <a:lstStyle/>
        <a:p>
          <a:endParaRPr lang="en-US"/>
        </a:p>
      </dgm:t>
    </dgm:pt>
    <dgm:pt modelId="{3E2EA74A-74C2-47E7-ACDE-CD8EF1D49A82}" type="sibTrans" cxnId="{7C9EFE88-E8D1-45D5-8B22-919B7AD25B45}">
      <dgm:prSet/>
      <dgm:spPr/>
      <dgm:t>
        <a:bodyPr/>
        <a:lstStyle/>
        <a:p>
          <a:endParaRPr lang="en-US"/>
        </a:p>
      </dgm:t>
    </dgm:pt>
    <dgm:pt modelId="{D00FD7A1-F9B9-43C4-844E-94F79723F4D9}" type="pres">
      <dgm:prSet presAssocID="{7F2CFC2E-C3D3-4E32-92E9-57182A4DD7AF}" presName="root" presStyleCnt="0">
        <dgm:presLayoutVars>
          <dgm:dir/>
          <dgm:resizeHandles val="exact"/>
        </dgm:presLayoutVars>
      </dgm:prSet>
      <dgm:spPr/>
    </dgm:pt>
    <dgm:pt modelId="{8DB76D14-129A-48D0-9337-34630BA8AF4F}" type="pres">
      <dgm:prSet presAssocID="{F4CD5DD8-929E-4583-84C0-0057EBA0D0E4}" presName="compNode" presStyleCnt="0"/>
      <dgm:spPr/>
    </dgm:pt>
    <dgm:pt modelId="{9531003A-BB21-4CFD-B0A7-D43C729F5E51}" type="pres">
      <dgm:prSet presAssocID="{F4CD5DD8-929E-4583-84C0-0057EBA0D0E4}" presName="bgRect" presStyleLbl="bgShp" presStyleIdx="0" presStyleCnt="10" custLinFactY="-6126" custLinFactNeighborX="-2074" custLinFactNeighborY="-100000"/>
      <dgm:spPr/>
    </dgm:pt>
    <dgm:pt modelId="{9731830D-6E73-46A5-87FB-B1B1E555DA0F}" type="pres">
      <dgm:prSet presAssocID="{F4CD5DD8-929E-4583-84C0-0057EBA0D0E4}" presName="iconRect" presStyleLbl="node1" presStyleIdx="0" presStyleCnt="10"/>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FD6E87D4-555E-4719-9210-55C044D03BFF}" type="pres">
      <dgm:prSet presAssocID="{F4CD5DD8-929E-4583-84C0-0057EBA0D0E4}" presName="spaceRect" presStyleCnt="0"/>
      <dgm:spPr/>
    </dgm:pt>
    <dgm:pt modelId="{E1DAF012-FDFE-41E9-B72E-5664C156CBA8}" type="pres">
      <dgm:prSet presAssocID="{F4CD5DD8-929E-4583-84C0-0057EBA0D0E4}" presName="parTx" presStyleLbl="revTx" presStyleIdx="0" presStyleCnt="10">
        <dgm:presLayoutVars>
          <dgm:chMax val="0"/>
          <dgm:chPref val="0"/>
        </dgm:presLayoutVars>
      </dgm:prSet>
      <dgm:spPr/>
    </dgm:pt>
    <dgm:pt modelId="{04A629E3-0A3D-44B5-B723-85351CE69BB8}" type="pres">
      <dgm:prSet presAssocID="{449430CF-62DD-4649-836A-940506C306D3}" presName="sibTrans" presStyleCnt="0"/>
      <dgm:spPr/>
    </dgm:pt>
    <dgm:pt modelId="{CB7B9F43-EB54-492E-8E5C-517E70ACD0DF}" type="pres">
      <dgm:prSet presAssocID="{7DD088C4-7850-4AA2-A9C5-52C81CE651F8}" presName="compNode" presStyleCnt="0"/>
      <dgm:spPr/>
    </dgm:pt>
    <dgm:pt modelId="{BE71389D-E03D-42C8-84E6-7575B82B7A85}" type="pres">
      <dgm:prSet presAssocID="{7DD088C4-7850-4AA2-A9C5-52C81CE651F8}" presName="bgRect" presStyleLbl="bgShp" presStyleIdx="1" presStyleCnt="10"/>
      <dgm:spPr/>
    </dgm:pt>
    <dgm:pt modelId="{9447C7C6-0ADD-4FBD-8D95-6C344C23C182}" type="pres">
      <dgm:prSet presAssocID="{7DD088C4-7850-4AA2-A9C5-52C81CE651F8}" presName="iconRect" presStyleLbl="nod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C1B8EF9-E9C5-4463-800C-F0777ABA89C5}" type="pres">
      <dgm:prSet presAssocID="{7DD088C4-7850-4AA2-A9C5-52C81CE651F8}" presName="spaceRect" presStyleCnt="0"/>
      <dgm:spPr/>
    </dgm:pt>
    <dgm:pt modelId="{066EE59D-D5AE-44BE-8766-9B1CDE0CE1B8}" type="pres">
      <dgm:prSet presAssocID="{7DD088C4-7850-4AA2-A9C5-52C81CE651F8}" presName="parTx" presStyleLbl="revTx" presStyleIdx="1" presStyleCnt="10">
        <dgm:presLayoutVars>
          <dgm:chMax val="0"/>
          <dgm:chPref val="0"/>
        </dgm:presLayoutVars>
      </dgm:prSet>
      <dgm:spPr/>
    </dgm:pt>
    <dgm:pt modelId="{79E7E4F7-05CA-4517-A38D-2427EE7FCC27}" type="pres">
      <dgm:prSet presAssocID="{2C4749F6-2CEA-4768-BBBD-1392E1166853}" presName="sibTrans" presStyleCnt="0"/>
      <dgm:spPr/>
    </dgm:pt>
    <dgm:pt modelId="{31FC6807-E729-43D0-B270-5BAAB3F96147}" type="pres">
      <dgm:prSet presAssocID="{3EA8710D-F145-4977-9716-DE865CB147C3}" presName="compNode" presStyleCnt="0"/>
      <dgm:spPr/>
    </dgm:pt>
    <dgm:pt modelId="{25EAEF6B-B567-467C-9DF0-2E4DAB29B3D6}" type="pres">
      <dgm:prSet presAssocID="{3EA8710D-F145-4977-9716-DE865CB147C3}" presName="bgRect" presStyleLbl="bgShp" presStyleIdx="2" presStyleCnt="10"/>
      <dgm:spPr/>
    </dgm:pt>
    <dgm:pt modelId="{9F4F6C77-4873-4BF4-A89A-DF380C19C336}" type="pres">
      <dgm:prSet presAssocID="{3EA8710D-F145-4977-9716-DE865CB147C3}" presName="iconRect" presStyleLbl="nod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C7AFC565-D39F-4654-BC58-A4518BAD46BA}" type="pres">
      <dgm:prSet presAssocID="{3EA8710D-F145-4977-9716-DE865CB147C3}" presName="spaceRect" presStyleCnt="0"/>
      <dgm:spPr/>
    </dgm:pt>
    <dgm:pt modelId="{4B668223-1CD4-4A8E-8504-6DB4553BBDC0}" type="pres">
      <dgm:prSet presAssocID="{3EA8710D-F145-4977-9716-DE865CB147C3}" presName="parTx" presStyleLbl="revTx" presStyleIdx="2" presStyleCnt="10">
        <dgm:presLayoutVars>
          <dgm:chMax val="0"/>
          <dgm:chPref val="0"/>
        </dgm:presLayoutVars>
      </dgm:prSet>
      <dgm:spPr/>
    </dgm:pt>
    <dgm:pt modelId="{2869BE6A-B545-45D7-8800-B3D018BCDE1C}" type="pres">
      <dgm:prSet presAssocID="{38B4BA51-2BDD-41FF-AB67-19D32633B325}" presName="sibTrans" presStyleCnt="0"/>
      <dgm:spPr/>
    </dgm:pt>
    <dgm:pt modelId="{C7385D26-5D3D-4C53-9800-AFE17F47EBAE}" type="pres">
      <dgm:prSet presAssocID="{C5231088-F8B3-47EA-9168-84337AA7D8B1}" presName="compNode" presStyleCnt="0"/>
      <dgm:spPr/>
    </dgm:pt>
    <dgm:pt modelId="{8782A926-D473-4927-A89B-18F57ABE080E}" type="pres">
      <dgm:prSet presAssocID="{C5231088-F8B3-47EA-9168-84337AA7D8B1}" presName="bgRect" presStyleLbl="bgShp" presStyleIdx="3" presStyleCnt="10"/>
      <dgm:spPr/>
    </dgm:pt>
    <dgm:pt modelId="{E8FF5129-7613-4C29-940F-DF1B74E5B6D8}" type="pres">
      <dgm:prSet presAssocID="{C5231088-F8B3-47EA-9168-84337AA7D8B1}" presName="iconRect" presStyleLbl="node1" presStyleIdx="3" presStyleCnt="10"/>
      <dgm:spPr/>
    </dgm:pt>
    <dgm:pt modelId="{710BC77D-3E46-48BD-BB32-2A1696A8FCA4}" type="pres">
      <dgm:prSet presAssocID="{C5231088-F8B3-47EA-9168-84337AA7D8B1}" presName="spaceRect" presStyleCnt="0"/>
      <dgm:spPr/>
    </dgm:pt>
    <dgm:pt modelId="{CC3F6CB0-72B0-4B8F-9046-C3C32E992F57}" type="pres">
      <dgm:prSet presAssocID="{C5231088-F8B3-47EA-9168-84337AA7D8B1}" presName="parTx" presStyleLbl="revTx" presStyleIdx="3" presStyleCnt="10">
        <dgm:presLayoutVars>
          <dgm:chMax val="0"/>
          <dgm:chPref val="0"/>
        </dgm:presLayoutVars>
      </dgm:prSet>
      <dgm:spPr/>
    </dgm:pt>
    <dgm:pt modelId="{75569A27-FCCE-41C9-A7EF-56D0A3E5EA41}" type="pres">
      <dgm:prSet presAssocID="{B218A335-AE36-4325-BE22-96683906AC50}" presName="sibTrans" presStyleCnt="0"/>
      <dgm:spPr/>
    </dgm:pt>
    <dgm:pt modelId="{7595BC78-31ED-4ED8-BA0B-2333D0BD3117}" type="pres">
      <dgm:prSet presAssocID="{C9AC60F8-48DD-46A3-98C4-027EB6A6A0F5}" presName="compNode" presStyleCnt="0"/>
      <dgm:spPr/>
    </dgm:pt>
    <dgm:pt modelId="{C441FC63-5F7B-4D7E-9539-BC6D7841B10F}" type="pres">
      <dgm:prSet presAssocID="{C9AC60F8-48DD-46A3-98C4-027EB6A6A0F5}" presName="bgRect" presStyleLbl="bgShp" presStyleIdx="4" presStyleCnt="10"/>
      <dgm:spPr/>
    </dgm:pt>
    <dgm:pt modelId="{E3C641EC-9A8F-4B38-8044-EEF3BA721DF1}" type="pres">
      <dgm:prSet presAssocID="{C9AC60F8-48DD-46A3-98C4-027EB6A6A0F5}" presName="iconRect" presStyleLbl="node1" presStyleIdx="4" presStyleCnt="10"/>
      <dgm:spPr/>
    </dgm:pt>
    <dgm:pt modelId="{2F8F6AF5-ABAD-4719-8F25-0576F2D6832B}" type="pres">
      <dgm:prSet presAssocID="{C9AC60F8-48DD-46A3-98C4-027EB6A6A0F5}" presName="spaceRect" presStyleCnt="0"/>
      <dgm:spPr/>
    </dgm:pt>
    <dgm:pt modelId="{64901FD0-B152-4B51-8F60-057AA8E06CBB}" type="pres">
      <dgm:prSet presAssocID="{C9AC60F8-48DD-46A3-98C4-027EB6A6A0F5}" presName="parTx" presStyleLbl="revTx" presStyleIdx="4" presStyleCnt="10">
        <dgm:presLayoutVars>
          <dgm:chMax val="0"/>
          <dgm:chPref val="0"/>
        </dgm:presLayoutVars>
      </dgm:prSet>
      <dgm:spPr/>
    </dgm:pt>
    <dgm:pt modelId="{44BB11F7-5E2A-4D17-AC2A-BAA84D26ECF7}" type="pres">
      <dgm:prSet presAssocID="{3E2EA74A-74C2-47E7-ACDE-CD8EF1D49A82}" presName="sibTrans" presStyleCnt="0"/>
      <dgm:spPr/>
    </dgm:pt>
    <dgm:pt modelId="{89F5CE0B-2B3B-487E-A3F1-6BFE8DE50D4E}" type="pres">
      <dgm:prSet presAssocID="{BE07E95A-1BD3-43C4-AE66-13C6B3A5D7FA}" presName="compNode" presStyleCnt="0"/>
      <dgm:spPr/>
    </dgm:pt>
    <dgm:pt modelId="{5D8A537F-8631-41E1-B766-316642F62BAB}" type="pres">
      <dgm:prSet presAssocID="{BE07E95A-1BD3-43C4-AE66-13C6B3A5D7FA}" presName="bgRect" presStyleLbl="bgShp" presStyleIdx="5" presStyleCnt="10"/>
      <dgm:spPr/>
    </dgm:pt>
    <dgm:pt modelId="{C98C133B-B643-4869-895D-688DB44E3D42}" type="pres">
      <dgm:prSet presAssocID="{BE07E95A-1BD3-43C4-AE66-13C6B3A5D7FA}" presName="iconRect" presStyleLbl="node1" presStyleIdx="5" presStyleCnt="10"/>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1A40B3B6-6786-4382-9B61-21A0BCD43573}" type="pres">
      <dgm:prSet presAssocID="{BE07E95A-1BD3-43C4-AE66-13C6B3A5D7FA}" presName="spaceRect" presStyleCnt="0"/>
      <dgm:spPr/>
    </dgm:pt>
    <dgm:pt modelId="{CB8CB99F-0A95-4B00-838F-AA61735ACB5D}" type="pres">
      <dgm:prSet presAssocID="{BE07E95A-1BD3-43C4-AE66-13C6B3A5D7FA}" presName="parTx" presStyleLbl="revTx" presStyleIdx="5" presStyleCnt="10">
        <dgm:presLayoutVars>
          <dgm:chMax val="0"/>
          <dgm:chPref val="0"/>
        </dgm:presLayoutVars>
      </dgm:prSet>
      <dgm:spPr/>
    </dgm:pt>
    <dgm:pt modelId="{7C913DC3-46EE-4B35-8DB5-4969EC171383}" type="pres">
      <dgm:prSet presAssocID="{AB2D187D-D5B1-4B9A-911C-187C6E6F074E}" presName="sibTrans" presStyleCnt="0"/>
      <dgm:spPr/>
    </dgm:pt>
    <dgm:pt modelId="{3DEA42B4-CFD8-47B9-B772-B6C6E74FB6A8}" type="pres">
      <dgm:prSet presAssocID="{E8B6A3FD-5A1F-46D1-9517-5AD63BB26716}" presName="compNode" presStyleCnt="0"/>
      <dgm:spPr/>
    </dgm:pt>
    <dgm:pt modelId="{C5523913-B2C6-401D-B878-79D14649A68A}" type="pres">
      <dgm:prSet presAssocID="{E8B6A3FD-5A1F-46D1-9517-5AD63BB26716}" presName="bgRect" presStyleLbl="bgShp" presStyleIdx="6" presStyleCnt="10"/>
      <dgm:spPr/>
    </dgm:pt>
    <dgm:pt modelId="{3F9B35F7-AAC4-434F-B4EE-D1E225D19CBA}" type="pres">
      <dgm:prSet presAssocID="{E8B6A3FD-5A1F-46D1-9517-5AD63BB26716}" presName="iconRect" presStyleLbl="node1" presStyleIdx="6" presStyleCnt="10"/>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70714D40-9D44-42AE-8C08-D0CB3B88C63B}" type="pres">
      <dgm:prSet presAssocID="{E8B6A3FD-5A1F-46D1-9517-5AD63BB26716}" presName="spaceRect" presStyleCnt="0"/>
      <dgm:spPr/>
    </dgm:pt>
    <dgm:pt modelId="{D5BD6F41-B105-490A-B36C-2386AF91CDA5}" type="pres">
      <dgm:prSet presAssocID="{E8B6A3FD-5A1F-46D1-9517-5AD63BB26716}" presName="parTx" presStyleLbl="revTx" presStyleIdx="6" presStyleCnt="10">
        <dgm:presLayoutVars>
          <dgm:chMax val="0"/>
          <dgm:chPref val="0"/>
        </dgm:presLayoutVars>
      </dgm:prSet>
      <dgm:spPr/>
    </dgm:pt>
    <dgm:pt modelId="{A8800D49-B2CE-4FA7-BF3D-FA5EF21ED828}" type="pres">
      <dgm:prSet presAssocID="{06ADCB1B-CA0B-40AF-971B-F5F82D95CB24}" presName="sibTrans" presStyleCnt="0"/>
      <dgm:spPr/>
    </dgm:pt>
    <dgm:pt modelId="{A89C6233-D9DE-422C-91A4-96139F9793A1}" type="pres">
      <dgm:prSet presAssocID="{E6E9247A-42B2-4EE4-8807-B71808CAED4B}" presName="compNode" presStyleCnt="0"/>
      <dgm:spPr/>
    </dgm:pt>
    <dgm:pt modelId="{C3D189F2-ED7B-4CF0-ACAC-17AA240A6CDD}" type="pres">
      <dgm:prSet presAssocID="{E6E9247A-42B2-4EE4-8807-B71808CAED4B}" presName="bgRect" presStyleLbl="bgShp" presStyleIdx="7" presStyleCnt="10"/>
      <dgm:spPr/>
    </dgm:pt>
    <dgm:pt modelId="{AC77B974-7201-47D1-AB27-B1CA7D59CC62}" type="pres">
      <dgm:prSet presAssocID="{E6E9247A-42B2-4EE4-8807-B71808CAED4B}" presName="iconRect" presStyleLbl="node1" presStyleIdx="7" presStyleCnt="10"/>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5F72E519-DF11-488A-BF79-73E77FA4DDA3}" type="pres">
      <dgm:prSet presAssocID="{E6E9247A-42B2-4EE4-8807-B71808CAED4B}" presName="spaceRect" presStyleCnt="0"/>
      <dgm:spPr/>
    </dgm:pt>
    <dgm:pt modelId="{65652350-8182-4750-8C3A-98B30F11BCE1}" type="pres">
      <dgm:prSet presAssocID="{E6E9247A-42B2-4EE4-8807-B71808CAED4B}" presName="parTx" presStyleLbl="revTx" presStyleIdx="7" presStyleCnt="10">
        <dgm:presLayoutVars>
          <dgm:chMax val="0"/>
          <dgm:chPref val="0"/>
        </dgm:presLayoutVars>
      </dgm:prSet>
      <dgm:spPr/>
    </dgm:pt>
    <dgm:pt modelId="{4D0CB31D-DF6F-40E0-B253-922C6191ED9D}" type="pres">
      <dgm:prSet presAssocID="{85FD4E95-150C-42D6-B456-0E1203694268}" presName="sibTrans" presStyleCnt="0"/>
      <dgm:spPr/>
    </dgm:pt>
    <dgm:pt modelId="{893CDEA9-69A2-4B0D-BD57-DDBB76407160}" type="pres">
      <dgm:prSet presAssocID="{AB6A5FDF-908C-480D-BFA3-987A374AAA4B}" presName="compNode" presStyleCnt="0"/>
      <dgm:spPr/>
    </dgm:pt>
    <dgm:pt modelId="{B619E900-3EE1-4C8A-B088-B51DBAE2BF25}" type="pres">
      <dgm:prSet presAssocID="{AB6A5FDF-908C-480D-BFA3-987A374AAA4B}" presName="bgRect" presStyleLbl="bgShp" presStyleIdx="8" presStyleCnt="10"/>
      <dgm:spPr/>
    </dgm:pt>
    <dgm:pt modelId="{4AA62350-8F55-412E-B2F8-53B7A44C2BD3}" type="pres">
      <dgm:prSet presAssocID="{AB6A5FDF-908C-480D-BFA3-987A374AAA4B}" presName="iconRect" presStyleLbl="node1" presStyleIdx="8"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EE1B129C-6988-4856-BA27-FDF87CC9986C}" type="pres">
      <dgm:prSet presAssocID="{AB6A5FDF-908C-480D-BFA3-987A374AAA4B}" presName="spaceRect" presStyleCnt="0"/>
      <dgm:spPr/>
    </dgm:pt>
    <dgm:pt modelId="{7FF3F836-9CFC-4C01-B5A1-33A3626F05CE}" type="pres">
      <dgm:prSet presAssocID="{AB6A5FDF-908C-480D-BFA3-987A374AAA4B}" presName="parTx" presStyleLbl="revTx" presStyleIdx="8" presStyleCnt="10">
        <dgm:presLayoutVars>
          <dgm:chMax val="0"/>
          <dgm:chPref val="0"/>
        </dgm:presLayoutVars>
      </dgm:prSet>
      <dgm:spPr/>
    </dgm:pt>
    <dgm:pt modelId="{8AFE9909-A851-4F04-96D3-8014E6C79B1F}" type="pres">
      <dgm:prSet presAssocID="{B1584AC0-967C-40A7-AD9E-D974EBA7D603}" presName="sibTrans" presStyleCnt="0"/>
      <dgm:spPr/>
    </dgm:pt>
    <dgm:pt modelId="{745671A8-6FC0-4DAD-A2A7-62BD91D138A9}" type="pres">
      <dgm:prSet presAssocID="{FC9202C1-A97D-4DFE-974A-60ADC7531F39}" presName="compNode" presStyleCnt="0"/>
      <dgm:spPr/>
    </dgm:pt>
    <dgm:pt modelId="{03A952CB-9493-4A76-A360-F48761D19CEA}" type="pres">
      <dgm:prSet presAssocID="{FC9202C1-A97D-4DFE-974A-60ADC7531F39}" presName="bgRect" presStyleLbl="bgShp" presStyleIdx="9" presStyleCnt="10"/>
      <dgm:spPr/>
    </dgm:pt>
    <dgm:pt modelId="{5B322338-24B1-4057-88ED-E2444811FFF8}" type="pres">
      <dgm:prSet presAssocID="{FC9202C1-A97D-4DFE-974A-60ADC7531F39}" presName="iconRect" presStyleLbl="node1" presStyleIdx="9" presStyleCnt="10"/>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Receiver"/>
        </a:ext>
      </dgm:extLst>
    </dgm:pt>
    <dgm:pt modelId="{2CDE5350-9A18-409A-A27F-F5EA282954B1}" type="pres">
      <dgm:prSet presAssocID="{FC9202C1-A97D-4DFE-974A-60ADC7531F39}" presName="spaceRect" presStyleCnt="0"/>
      <dgm:spPr/>
    </dgm:pt>
    <dgm:pt modelId="{EF0C9B6B-7657-4B8B-A2E2-6A0C637C2F2D}" type="pres">
      <dgm:prSet presAssocID="{FC9202C1-A97D-4DFE-974A-60ADC7531F39}" presName="parTx" presStyleLbl="revTx" presStyleIdx="9" presStyleCnt="10">
        <dgm:presLayoutVars>
          <dgm:chMax val="0"/>
          <dgm:chPref val="0"/>
        </dgm:presLayoutVars>
      </dgm:prSet>
      <dgm:spPr/>
    </dgm:pt>
  </dgm:ptLst>
  <dgm:cxnLst>
    <dgm:cxn modelId="{94D41B00-9B42-415A-8023-4F7037C324FD}" srcId="{7F2CFC2E-C3D3-4E32-92E9-57182A4DD7AF}" destId="{7DD088C4-7850-4AA2-A9C5-52C81CE651F8}" srcOrd="1" destOrd="0" parTransId="{F4683A11-A42B-4AE3-8080-75BB8D2B0CBD}" sibTransId="{2C4749F6-2CEA-4768-BBBD-1392E1166853}"/>
    <dgm:cxn modelId="{F34A3500-6FFC-4A05-A62D-D432C3C80722}" type="presOf" srcId="{FC9202C1-A97D-4DFE-974A-60ADC7531F39}" destId="{EF0C9B6B-7657-4B8B-A2E2-6A0C637C2F2D}" srcOrd="0" destOrd="0" presId="urn:microsoft.com/office/officeart/2018/2/layout/IconVerticalSolidList"/>
    <dgm:cxn modelId="{533A9337-01C1-475B-B046-6D272B4D0A9A}" srcId="{7F2CFC2E-C3D3-4E32-92E9-57182A4DD7AF}" destId="{AB6A5FDF-908C-480D-BFA3-987A374AAA4B}" srcOrd="8" destOrd="0" parTransId="{3DC7F4E1-4CD1-4B5C-9B17-3CBC1587E9BA}" sibTransId="{B1584AC0-967C-40A7-AD9E-D974EBA7D603}"/>
    <dgm:cxn modelId="{DC3C5F5D-B515-488C-BC8C-EF4A3444B205}" srcId="{7F2CFC2E-C3D3-4E32-92E9-57182A4DD7AF}" destId="{E8B6A3FD-5A1F-46D1-9517-5AD63BB26716}" srcOrd="6" destOrd="0" parTransId="{5D5C1FBB-09F1-4C58-8755-A9B7807AA7D7}" sibTransId="{06ADCB1B-CA0B-40AF-971B-F5F82D95CB24}"/>
    <dgm:cxn modelId="{093D1A42-5077-4037-BE15-4A5B949FD585}" srcId="{7F2CFC2E-C3D3-4E32-92E9-57182A4DD7AF}" destId="{3EA8710D-F145-4977-9716-DE865CB147C3}" srcOrd="2" destOrd="0" parTransId="{03D44055-3353-4085-8ED0-EBCD4D44B28D}" sibTransId="{38B4BA51-2BDD-41FF-AB67-19D32633B325}"/>
    <dgm:cxn modelId="{2BE6C042-E55E-4A91-A123-DC054AF2BB48}" type="presOf" srcId="{3EA8710D-F145-4977-9716-DE865CB147C3}" destId="{4B668223-1CD4-4A8E-8504-6DB4553BBDC0}" srcOrd="0" destOrd="0" presId="urn:microsoft.com/office/officeart/2018/2/layout/IconVerticalSolidList"/>
    <dgm:cxn modelId="{C5B1B344-D2B0-4E6A-8349-192CE30614DF}" type="presOf" srcId="{C5231088-F8B3-47EA-9168-84337AA7D8B1}" destId="{CC3F6CB0-72B0-4B8F-9046-C3C32E992F57}" srcOrd="0" destOrd="0" presId="urn:microsoft.com/office/officeart/2018/2/layout/IconVerticalSolidList"/>
    <dgm:cxn modelId="{39F52645-CC43-4247-9B03-77CB346828E7}" srcId="{7F2CFC2E-C3D3-4E32-92E9-57182A4DD7AF}" destId="{E6E9247A-42B2-4EE4-8807-B71808CAED4B}" srcOrd="7" destOrd="0" parTransId="{53766B1D-73B7-4207-BFEC-90BD360E790A}" sibTransId="{85FD4E95-150C-42D6-B456-0E1203694268}"/>
    <dgm:cxn modelId="{CEDED257-5B7C-44FE-AEF6-0415757DF370}" srcId="{7F2CFC2E-C3D3-4E32-92E9-57182A4DD7AF}" destId="{FC9202C1-A97D-4DFE-974A-60ADC7531F39}" srcOrd="9" destOrd="0" parTransId="{FD73D5A3-9A6A-4899-B6B5-64DC1244F88D}" sibTransId="{DD9C4BF8-B4F3-4D74-ADB8-6EFCE0C9587E}"/>
    <dgm:cxn modelId="{05348E7A-FEFB-4177-AA04-F72A650C5B7D}" type="presOf" srcId="{F4CD5DD8-929E-4583-84C0-0057EBA0D0E4}" destId="{E1DAF012-FDFE-41E9-B72E-5664C156CBA8}" srcOrd="0" destOrd="0" presId="urn:microsoft.com/office/officeart/2018/2/layout/IconVerticalSolidList"/>
    <dgm:cxn modelId="{7C9EFE88-E8D1-45D5-8B22-919B7AD25B45}" srcId="{7F2CFC2E-C3D3-4E32-92E9-57182A4DD7AF}" destId="{C9AC60F8-48DD-46A3-98C4-027EB6A6A0F5}" srcOrd="4" destOrd="0" parTransId="{F74EE158-F4CC-442A-B1DF-E3EF568B867B}" sibTransId="{3E2EA74A-74C2-47E7-ACDE-CD8EF1D49A82}"/>
    <dgm:cxn modelId="{9C0E8689-0E32-46A7-A4CC-37C1F9F06680}" type="presOf" srcId="{AB6A5FDF-908C-480D-BFA3-987A374AAA4B}" destId="{7FF3F836-9CFC-4C01-B5A1-33A3626F05CE}" srcOrd="0" destOrd="0" presId="urn:microsoft.com/office/officeart/2018/2/layout/IconVerticalSolidList"/>
    <dgm:cxn modelId="{C73961A9-7FA0-42AE-BBB1-59915BC89704}" type="presOf" srcId="{BE07E95A-1BD3-43C4-AE66-13C6B3A5D7FA}" destId="{CB8CB99F-0A95-4B00-838F-AA61735ACB5D}" srcOrd="0" destOrd="0" presId="urn:microsoft.com/office/officeart/2018/2/layout/IconVerticalSolidList"/>
    <dgm:cxn modelId="{83DAA4BE-FA6A-4245-8AC7-3A2FED61D51F}" srcId="{7F2CFC2E-C3D3-4E32-92E9-57182A4DD7AF}" destId="{C5231088-F8B3-47EA-9168-84337AA7D8B1}" srcOrd="3" destOrd="0" parTransId="{9DF3BCC5-3B02-4A50-B527-A7B3855F2877}" sibTransId="{B218A335-AE36-4325-BE22-96683906AC50}"/>
    <dgm:cxn modelId="{A21E94C8-212C-48A4-A134-4255E6CB6224}" srcId="{7F2CFC2E-C3D3-4E32-92E9-57182A4DD7AF}" destId="{F4CD5DD8-929E-4583-84C0-0057EBA0D0E4}" srcOrd="0" destOrd="0" parTransId="{7C532FB1-BE38-4BF3-990A-091C614FB258}" sibTransId="{449430CF-62DD-4649-836A-940506C306D3}"/>
    <dgm:cxn modelId="{725EB8D1-34CB-4DD9-9851-1CB719C289F0}" srcId="{7F2CFC2E-C3D3-4E32-92E9-57182A4DD7AF}" destId="{BE07E95A-1BD3-43C4-AE66-13C6B3A5D7FA}" srcOrd="5" destOrd="0" parTransId="{F39AC48B-47F5-4663-B09A-F339E7779865}" sibTransId="{AB2D187D-D5B1-4B9A-911C-187C6E6F074E}"/>
    <dgm:cxn modelId="{5C796BDB-D3CB-4332-9326-49D3F76B0659}" type="presOf" srcId="{7DD088C4-7850-4AA2-A9C5-52C81CE651F8}" destId="{066EE59D-D5AE-44BE-8766-9B1CDE0CE1B8}" srcOrd="0" destOrd="0" presId="urn:microsoft.com/office/officeart/2018/2/layout/IconVerticalSolidList"/>
    <dgm:cxn modelId="{FD1F83EA-BF0A-4140-94BF-A1EED0475589}" type="presOf" srcId="{7F2CFC2E-C3D3-4E32-92E9-57182A4DD7AF}" destId="{D00FD7A1-F9B9-43C4-844E-94F79723F4D9}" srcOrd="0" destOrd="0" presId="urn:microsoft.com/office/officeart/2018/2/layout/IconVerticalSolidList"/>
    <dgm:cxn modelId="{F0FDE1F4-C91F-4A3A-8FCF-65F74025816A}" type="presOf" srcId="{C9AC60F8-48DD-46A3-98C4-027EB6A6A0F5}" destId="{64901FD0-B152-4B51-8F60-057AA8E06CBB}" srcOrd="0" destOrd="0" presId="urn:microsoft.com/office/officeart/2018/2/layout/IconVerticalSolidList"/>
    <dgm:cxn modelId="{47E636F7-08E2-4769-AFA4-DD0D6DA0D0D5}" type="presOf" srcId="{E6E9247A-42B2-4EE4-8807-B71808CAED4B}" destId="{65652350-8182-4750-8C3A-98B30F11BCE1}" srcOrd="0" destOrd="0" presId="urn:microsoft.com/office/officeart/2018/2/layout/IconVerticalSolidList"/>
    <dgm:cxn modelId="{D1B6F6F8-2E8E-45ED-9D07-98C4C278790C}" type="presOf" srcId="{E8B6A3FD-5A1F-46D1-9517-5AD63BB26716}" destId="{D5BD6F41-B105-490A-B36C-2386AF91CDA5}" srcOrd="0" destOrd="0" presId="urn:microsoft.com/office/officeart/2018/2/layout/IconVerticalSolidList"/>
    <dgm:cxn modelId="{330C44F7-93C1-4886-8B0C-26CFCA05742F}" type="presParOf" srcId="{D00FD7A1-F9B9-43C4-844E-94F79723F4D9}" destId="{8DB76D14-129A-48D0-9337-34630BA8AF4F}" srcOrd="0" destOrd="0" presId="urn:microsoft.com/office/officeart/2018/2/layout/IconVerticalSolidList"/>
    <dgm:cxn modelId="{59E0DD35-8D7D-4F4E-886E-FCED6B4D8D1D}" type="presParOf" srcId="{8DB76D14-129A-48D0-9337-34630BA8AF4F}" destId="{9531003A-BB21-4CFD-B0A7-D43C729F5E51}" srcOrd="0" destOrd="0" presId="urn:microsoft.com/office/officeart/2018/2/layout/IconVerticalSolidList"/>
    <dgm:cxn modelId="{74C7A892-1F05-4CD3-92DE-9ED9AF95E6C0}" type="presParOf" srcId="{8DB76D14-129A-48D0-9337-34630BA8AF4F}" destId="{9731830D-6E73-46A5-87FB-B1B1E555DA0F}" srcOrd="1" destOrd="0" presId="urn:microsoft.com/office/officeart/2018/2/layout/IconVerticalSolidList"/>
    <dgm:cxn modelId="{05BCAEB5-BB00-4A72-BAA6-A3599E9A533E}" type="presParOf" srcId="{8DB76D14-129A-48D0-9337-34630BA8AF4F}" destId="{FD6E87D4-555E-4719-9210-55C044D03BFF}" srcOrd="2" destOrd="0" presId="urn:microsoft.com/office/officeart/2018/2/layout/IconVerticalSolidList"/>
    <dgm:cxn modelId="{E722E4D3-4210-4320-A40C-620435663DAA}" type="presParOf" srcId="{8DB76D14-129A-48D0-9337-34630BA8AF4F}" destId="{E1DAF012-FDFE-41E9-B72E-5664C156CBA8}" srcOrd="3" destOrd="0" presId="urn:microsoft.com/office/officeart/2018/2/layout/IconVerticalSolidList"/>
    <dgm:cxn modelId="{16A01746-D832-4C1C-8656-A3B36C830E73}" type="presParOf" srcId="{D00FD7A1-F9B9-43C4-844E-94F79723F4D9}" destId="{04A629E3-0A3D-44B5-B723-85351CE69BB8}" srcOrd="1" destOrd="0" presId="urn:microsoft.com/office/officeart/2018/2/layout/IconVerticalSolidList"/>
    <dgm:cxn modelId="{A212F518-F739-4D68-8ABE-DDDCCC6E986D}" type="presParOf" srcId="{D00FD7A1-F9B9-43C4-844E-94F79723F4D9}" destId="{CB7B9F43-EB54-492E-8E5C-517E70ACD0DF}" srcOrd="2" destOrd="0" presId="urn:microsoft.com/office/officeart/2018/2/layout/IconVerticalSolidList"/>
    <dgm:cxn modelId="{0555BB42-2FBB-4640-8A1D-41996E726358}" type="presParOf" srcId="{CB7B9F43-EB54-492E-8E5C-517E70ACD0DF}" destId="{BE71389D-E03D-42C8-84E6-7575B82B7A85}" srcOrd="0" destOrd="0" presId="urn:microsoft.com/office/officeart/2018/2/layout/IconVerticalSolidList"/>
    <dgm:cxn modelId="{D1B22DE3-9421-40B8-A787-3C10617E6260}" type="presParOf" srcId="{CB7B9F43-EB54-492E-8E5C-517E70ACD0DF}" destId="{9447C7C6-0ADD-4FBD-8D95-6C344C23C182}" srcOrd="1" destOrd="0" presId="urn:microsoft.com/office/officeart/2018/2/layout/IconVerticalSolidList"/>
    <dgm:cxn modelId="{CC226669-C31D-46AB-8E26-07498147FFF8}" type="presParOf" srcId="{CB7B9F43-EB54-492E-8E5C-517E70ACD0DF}" destId="{7C1B8EF9-E9C5-4463-800C-F0777ABA89C5}" srcOrd="2" destOrd="0" presId="urn:microsoft.com/office/officeart/2018/2/layout/IconVerticalSolidList"/>
    <dgm:cxn modelId="{3F6A941E-B0D7-44F5-81EC-C837DCB54407}" type="presParOf" srcId="{CB7B9F43-EB54-492E-8E5C-517E70ACD0DF}" destId="{066EE59D-D5AE-44BE-8766-9B1CDE0CE1B8}" srcOrd="3" destOrd="0" presId="urn:microsoft.com/office/officeart/2018/2/layout/IconVerticalSolidList"/>
    <dgm:cxn modelId="{98217B20-00BC-4BCB-84BF-97160B79309D}" type="presParOf" srcId="{D00FD7A1-F9B9-43C4-844E-94F79723F4D9}" destId="{79E7E4F7-05CA-4517-A38D-2427EE7FCC27}" srcOrd="3" destOrd="0" presId="urn:microsoft.com/office/officeart/2018/2/layout/IconVerticalSolidList"/>
    <dgm:cxn modelId="{A13356FE-6B3D-4E51-B346-954EC3290EFD}" type="presParOf" srcId="{D00FD7A1-F9B9-43C4-844E-94F79723F4D9}" destId="{31FC6807-E729-43D0-B270-5BAAB3F96147}" srcOrd="4" destOrd="0" presId="urn:microsoft.com/office/officeart/2018/2/layout/IconVerticalSolidList"/>
    <dgm:cxn modelId="{94A48421-C06F-4604-AF7F-6B5ADF6ACA24}" type="presParOf" srcId="{31FC6807-E729-43D0-B270-5BAAB3F96147}" destId="{25EAEF6B-B567-467C-9DF0-2E4DAB29B3D6}" srcOrd="0" destOrd="0" presId="urn:microsoft.com/office/officeart/2018/2/layout/IconVerticalSolidList"/>
    <dgm:cxn modelId="{7C3902C8-12ED-4214-94A6-907B67C54426}" type="presParOf" srcId="{31FC6807-E729-43D0-B270-5BAAB3F96147}" destId="{9F4F6C77-4873-4BF4-A89A-DF380C19C336}" srcOrd="1" destOrd="0" presId="urn:microsoft.com/office/officeart/2018/2/layout/IconVerticalSolidList"/>
    <dgm:cxn modelId="{B0F6B3D3-7290-4E4A-9D72-31B37AA7F66D}" type="presParOf" srcId="{31FC6807-E729-43D0-B270-5BAAB3F96147}" destId="{C7AFC565-D39F-4654-BC58-A4518BAD46BA}" srcOrd="2" destOrd="0" presId="urn:microsoft.com/office/officeart/2018/2/layout/IconVerticalSolidList"/>
    <dgm:cxn modelId="{1E92DD7A-924F-4C2A-BC1B-E8F2FFCB7901}" type="presParOf" srcId="{31FC6807-E729-43D0-B270-5BAAB3F96147}" destId="{4B668223-1CD4-4A8E-8504-6DB4553BBDC0}" srcOrd="3" destOrd="0" presId="urn:microsoft.com/office/officeart/2018/2/layout/IconVerticalSolidList"/>
    <dgm:cxn modelId="{766B6213-0CDF-4CCC-90E3-77A11E389C6B}" type="presParOf" srcId="{D00FD7A1-F9B9-43C4-844E-94F79723F4D9}" destId="{2869BE6A-B545-45D7-8800-B3D018BCDE1C}" srcOrd="5" destOrd="0" presId="urn:microsoft.com/office/officeart/2018/2/layout/IconVerticalSolidList"/>
    <dgm:cxn modelId="{7152ED31-1D32-4CAA-BEBF-896FFB6E936B}" type="presParOf" srcId="{D00FD7A1-F9B9-43C4-844E-94F79723F4D9}" destId="{C7385D26-5D3D-4C53-9800-AFE17F47EBAE}" srcOrd="6" destOrd="0" presId="urn:microsoft.com/office/officeart/2018/2/layout/IconVerticalSolidList"/>
    <dgm:cxn modelId="{FE576E41-6B9E-4389-9057-D76ED04331C2}" type="presParOf" srcId="{C7385D26-5D3D-4C53-9800-AFE17F47EBAE}" destId="{8782A926-D473-4927-A89B-18F57ABE080E}" srcOrd="0" destOrd="0" presId="urn:microsoft.com/office/officeart/2018/2/layout/IconVerticalSolidList"/>
    <dgm:cxn modelId="{585E0B28-6A29-4CFA-8E69-94ABFF2BB0BF}" type="presParOf" srcId="{C7385D26-5D3D-4C53-9800-AFE17F47EBAE}" destId="{E8FF5129-7613-4C29-940F-DF1B74E5B6D8}" srcOrd="1" destOrd="0" presId="urn:microsoft.com/office/officeart/2018/2/layout/IconVerticalSolidList"/>
    <dgm:cxn modelId="{24094332-6090-4876-884A-6E540DA1C367}" type="presParOf" srcId="{C7385D26-5D3D-4C53-9800-AFE17F47EBAE}" destId="{710BC77D-3E46-48BD-BB32-2A1696A8FCA4}" srcOrd="2" destOrd="0" presId="urn:microsoft.com/office/officeart/2018/2/layout/IconVerticalSolidList"/>
    <dgm:cxn modelId="{653D3150-AC96-421D-A022-64F696A49A51}" type="presParOf" srcId="{C7385D26-5D3D-4C53-9800-AFE17F47EBAE}" destId="{CC3F6CB0-72B0-4B8F-9046-C3C32E992F57}" srcOrd="3" destOrd="0" presId="urn:microsoft.com/office/officeart/2018/2/layout/IconVerticalSolidList"/>
    <dgm:cxn modelId="{30914BCF-4F6B-45B2-9646-2ABBC228DB21}" type="presParOf" srcId="{D00FD7A1-F9B9-43C4-844E-94F79723F4D9}" destId="{75569A27-FCCE-41C9-A7EF-56D0A3E5EA41}" srcOrd="7" destOrd="0" presId="urn:microsoft.com/office/officeart/2018/2/layout/IconVerticalSolidList"/>
    <dgm:cxn modelId="{16EF49D8-22F9-473D-AA7C-1E8E47AB02FD}" type="presParOf" srcId="{D00FD7A1-F9B9-43C4-844E-94F79723F4D9}" destId="{7595BC78-31ED-4ED8-BA0B-2333D0BD3117}" srcOrd="8" destOrd="0" presId="urn:microsoft.com/office/officeart/2018/2/layout/IconVerticalSolidList"/>
    <dgm:cxn modelId="{36EC11F6-1F5E-4FA2-AECF-83C7C9769094}" type="presParOf" srcId="{7595BC78-31ED-4ED8-BA0B-2333D0BD3117}" destId="{C441FC63-5F7B-4D7E-9539-BC6D7841B10F}" srcOrd="0" destOrd="0" presId="urn:microsoft.com/office/officeart/2018/2/layout/IconVerticalSolidList"/>
    <dgm:cxn modelId="{B8392617-31FE-4CD4-8C68-4D2059B30EDC}" type="presParOf" srcId="{7595BC78-31ED-4ED8-BA0B-2333D0BD3117}" destId="{E3C641EC-9A8F-4B38-8044-EEF3BA721DF1}" srcOrd="1" destOrd="0" presId="urn:microsoft.com/office/officeart/2018/2/layout/IconVerticalSolidList"/>
    <dgm:cxn modelId="{C60CD607-415A-4B81-8894-75E68B8FD678}" type="presParOf" srcId="{7595BC78-31ED-4ED8-BA0B-2333D0BD3117}" destId="{2F8F6AF5-ABAD-4719-8F25-0576F2D6832B}" srcOrd="2" destOrd="0" presId="urn:microsoft.com/office/officeart/2018/2/layout/IconVerticalSolidList"/>
    <dgm:cxn modelId="{B600F789-80CD-46C4-B5EF-00E6021B3FD5}" type="presParOf" srcId="{7595BC78-31ED-4ED8-BA0B-2333D0BD3117}" destId="{64901FD0-B152-4B51-8F60-057AA8E06CBB}" srcOrd="3" destOrd="0" presId="urn:microsoft.com/office/officeart/2018/2/layout/IconVerticalSolidList"/>
    <dgm:cxn modelId="{0EE334B3-DAD6-4065-B13F-57F15AB4207F}" type="presParOf" srcId="{D00FD7A1-F9B9-43C4-844E-94F79723F4D9}" destId="{44BB11F7-5E2A-4D17-AC2A-BAA84D26ECF7}" srcOrd="9" destOrd="0" presId="urn:microsoft.com/office/officeart/2018/2/layout/IconVerticalSolidList"/>
    <dgm:cxn modelId="{F5128241-852B-413A-A854-8B7EBD82B68C}" type="presParOf" srcId="{D00FD7A1-F9B9-43C4-844E-94F79723F4D9}" destId="{89F5CE0B-2B3B-487E-A3F1-6BFE8DE50D4E}" srcOrd="10" destOrd="0" presId="urn:microsoft.com/office/officeart/2018/2/layout/IconVerticalSolidList"/>
    <dgm:cxn modelId="{646354CA-A698-4879-81CB-115FC3C32787}" type="presParOf" srcId="{89F5CE0B-2B3B-487E-A3F1-6BFE8DE50D4E}" destId="{5D8A537F-8631-41E1-B766-316642F62BAB}" srcOrd="0" destOrd="0" presId="urn:microsoft.com/office/officeart/2018/2/layout/IconVerticalSolidList"/>
    <dgm:cxn modelId="{56DF8788-38FC-4A98-B8CC-0306734DA524}" type="presParOf" srcId="{89F5CE0B-2B3B-487E-A3F1-6BFE8DE50D4E}" destId="{C98C133B-B643-4869-895D-688DB44E3D42}" srcOrd="1" destOrd="0" presId="urn:microsoft.com/office/officeart/2018/2/layout/IconVerticalSolidList"/>
    <dgm:cxn modelId="{7ACCC50A-2D77-4D04-8B1A-158F84F5B9DD}" type="presParOf" srcId="{89F5CE0B-2B3B-487E-A3F1-6BFE8DE50D4E}" destId="{1A40B3B6-6786-4382-9B61-21A0BCD43573}" srcOrd="2" destOrd="0" presId="urn:microsoft.com/office/officeart/2018/2/layout/IconVerticalSolidList"/>
    <dgm:cxn modelId="{095DF8EF-D667-4F32-A05A-3C27C9FAE589}" type="presParOf" srcId="{89F5CE0B-2B3B-487E-A3F1-6BFE8DE50D4E}" destId="{CB8CB99F-0A95-4B00-838F-AA61735ACB5D}" srcOrd="3" destOrd="0" presId="urn:microsoft.com/office/officeart/2018/2/layout/IconVerticalSolidList"/>
    <dgm:cxn modelId="{52F67819-8699-4329-BB5D-64A32D4283F0}" type="presParOf" srcId="{D00FD7A1-F9B9-43C4-844E-94F79723F4D9}" destId="{7C913DC3-46EE-4B35-8DB5-4969EC171383}" srcOrd="11" destOrd="0" presId="urn:microsoft.com/office/officeart/2018/2/layout/IconVerticalSolidList"/>
    <dgm:cxn modelId="{0181F70E-7449-4F03-969F-1996965AA5D0}" type="presParOf" srcId="{D00FD7A1-F9B9-43C4-844E-94F79723F4D9}" destId="{3DEA42B4-CFD8-47B9-B772-B6C6E74FB6A8}" srcOrd="12" destOrd="0" presId="urn:microsoft.com/office/officeart/2018/2/layout/IconVerticalSolidList"/>
    <dgm:cxn modelId="{761CAFE9-7A11-47D0-8244-B3251AC1A8C8}" type="presParOf" srcId="{3DEA42B4-CFD8-47B9-B772-B6C6E74FB6A8}" destId="{C5523913-B2C6-401D-B878-79D14649A68A}" srcOrd="0" destOrd="0" presId="urn:microsoft.com/office/officeart/2018/2/layout/IconVerticalSolidList"/>
    <dgm:cxn modelId="{AF684303-8AAF-4A42-9E04-08FEDFBF54CC}" type="presParOf" srcId="{3DEA42B4-CFD8-47B9-B772-B6C6E74FB6A8}" destId="{3F9B35F7-AAC4-434F-B4EE-D1E225D19CBA}" srcOrd="1" destOrd="0" presId="urn:microsoft.com/office/officeart/2018/2/layout/IconVerticalSolidList"/>
    <dgm:cxn modelId="{74FFAE5C-FC53-45BE-85F4-78FF9DA5F287}" type="presParOf" srcId="{3DEA42B4-CFD8-47B9-B772-B6C6E74FB6A8}" destId="{70714D40-9D44-42AE-8C08-D0CB3B88C63B}" srcOrd="2" destOrd="0" presId="urn:microsoft.com/office/officeart/2018/2/layout/IconVerticalSolidList"/>
    <dgm:cxn modelId="{4714521C-0724-49D4-95E7-8EDEB8713D80}" type="presParOf" srcId="{3DEA42B4-CFD8-47B9-B772-B6C6E74FB6A8}" destId="{D5BD6F41-B105-490A-B36C-2386AF91CDA5}" srcOrd="3" destOrd="0" presId="urn:microsoft.com/office/officeart/2018/2/layout/IconVerticalSolidList"/>
    <dgm:cxn modelId="{BE1214B0-DFFF-4B23-BFEE-007D32D91FCA}" type="presParOf" srcId="{D00FD7A1-F9B9-43C4-844E-94F79723F4D9}" destId="{A8800D49-B2CE-4FA7-BF3D-FA5EF21ED828}" srcOrd="13" destOrd="0" presId="urn:microsoft.com/office/officeart/2018/2/layout/IconVerticalSolidList"/>
    <dgm:cxn modelId="{8A925F09-06FC-4C8D-B5E4-D51B2F047080}" type="presParOf" srcId="{D00FD7A1-F9B9-43C4-844E-94F79723F4D9}" destId="{A89C6233-D9DE-422C-91A4-96139F9793A1}" srcOrd="14" destOrd="0" presId="urn:microsoft.com/office/officeart/2018/2/layout/IconVerticalSolidList"/>
    <dgm:cxn modelId="{4BB7541B-6E5C-4623-9626-DDFE08CAB556}" type="presParOf" srcId="{A89C6233-D9DE-422C-91A4-96139F9793A1}" destId="{C3D189F2-ED7B-4CF0-ACAC-17AA240A6CDD}" srcOrd="0" destOrd="0" presId="urn:microsoft.com/office/officeart/2018/2/layout/IconVerticalSolidList"/>
    <dgm:cxn modelId="{0F6A330B-C059-4097-9140-20A82C382613}" type="presParOf" srcId="{A89C6233-D9DE-422C-91A4-96139F9793A1}" destId="{AC77B974-7201-47D1-AB27-B1CA7D59CC62}" srcOrd="1" destOrd="0" presId="urn:microsoft.com/office/officeart/2018/2/layout/IconVerticalSolidList"/>
    <dgm:cxn modelId="{01B9E59F-FAEB-4C5F-837B-B7563EB08D85}" type="presParOf" srcId="{A89C6233-D9DE-422C-91A4-96139F9793A1}" destId="{5F72E519-DF11-488A-BF79-73E77FA4DDA3}" srcOrd="2" destOrd="0" presId="urn:microsoft.com/office/officeart/2018/2/layout/IconVerticalSolidList"/>
    <dgm:cxn modelId="{ED5E30FF-6BD6-4F6F-A31F-9FA31A36F03A}" type="presParOf" srcId="{A89C6233-D9DE-422C-91A4-96139F9793A1}" destId="{65652350-8182-4750-8C3A-98B30F11BCE1}" srcOrd="3" destOrd="0" presId="urn:microsoft.com/office/officeart/2018/2/layout/IconVerticalSolidList"/>
    <dgm:cxn modelId="{5AD4DCB3-F663-4C7D-809B-CCA9CC64290E}" type="presParOf" srcId="{D00FD7A1-F9B9-43C4-844E-94F79723F4D9}" destId="{4D0CB31D-DF6F-40E0-B253-922C6191ED9D}" srcOrd="15" destOrd="0" presId="urn:microsoft.com/office/officeart/2018/2/layout/IconVerticalSolidList"/>
    <dgm:cxn modelId="{C7F3575B-AE2E-4697-8426-F85152BFDFF6}" type="presParOf" srcId="{D00FD7A1-F9B9-43C4-844E-94F79723F4D9}" destId="{893CDEA9-69A2-4B0D-BD57-DDBB76407160}" srcOrd="16" destOrd="0" presId="urn:microsoft.com/office/officeart/2018/2/layout/IconVerticalSolidList"/>
    <dgm:cxn modelId="{4A1D811C-F71F-4A65-AF44-37BD5F39B940}" type="presParOf" srcId="{893CDEA9-69A2-4B0D-BD57-DDBB76407160}" destId="{B619E900-3EE1-4C8A-B088-B51DBAE2BF25}" srcOrd="0" destOrd="0" presId="urn:microsoft.com/office/officeart/2018/2/layout/IconVerticalSolidList"/>
    <dgm:cxn modelId="{0CEC92D1-5224-4418-97E7-7D17BABF7753}" type="presParOf" srcId="{893CDEA9-69A2-4B0D-BD57-DDBB76407160}" destId="{4AA62350-8F55-412E-B2F8-53B7A44C2BD3}" srcOrd="1" destOrd="0" presId="urn:microsoft.com/office/officeart/2018/2/layout/IconVerticalSolidList"/>
    <dgm:cxn modelId="{93CA77C0-C938-4CF6-BDDA-CB9F0C792A93}" type="presParOf" srcId="{893CDEA9-69A2-4B0D-BD57-DDBB76407160}" destId="{EE1B129C-6988-4856-BA27-FDF87CC9986C}" srcOrd="2" destOrd="0" presId="urn:microsoft.com/office/officeart/2018/2/layout/IconVerticalSolidList"/>
    <dgm:cxn modelId="{4D8D91DA-E2FF-4616-BB37-5435EF72F110}" type="presParOf" srcId="{893CDEA9-69A2-4B0D-BD57-DDBB76407160}" destId="{7FF3F836-9CFC-4C01-B5A1-33A3626F05CE}" srcOrd="3" destOrd="0" presId="urn:microsoft.com/office/officeart/2018/2/layout/IconVerticalSolidList"/>
    <dgm:cxn modelId="{D55E3F4D-4CF7-4B8B-A4F4-17DDDFEBFFCE}" type="presParOf" srcId="{D00FD7A1-F9B9-43C4-844E-94F79723F4D9}" destId="{8AFE9909-A851-4F04-96D3-8014E6C79B1F}" srcOrd="17" destOrd="0" presId="urn:microsoft.com/office/officeart/2018/2/layout/IconVerticalSolidList"/>
    <dgm:cxn modelId="{CC2A6815-2535-4B99-B276-430AE21488DE}" type="presParOf" srcId="{D00FD7A1-F9B9-43C4-844E-94F79723F4D9}" destId="{745671A8-6FC0-4DAD-A2A7-62BD91D138A9}" srcOrd="18" destOrd="0" presId="urn:microsoft.com/office/officeart/2018/2/layout/IconVerticalSolidList"/>
    <dgm:cxn modelId="{54D4C87D-C122-4474-A73F-B92D40775A49}" type="presParOf" srcId="{745671A8-6FC0-4DAD-A2A7-62BD91D138A9}" destId="{03A952CB-9493-4A76-A360-F48761D19CEA}" srcOrd="0" destOrd="0" presId="urn:microsoft.com/office/officeart/2018/2/layout/IconVerticalSolidList"/>
    <dgm:cxn modelId="{6425DDAF-BE7F-46CA-8784-A68D2A4973EE}" type="presParOf" srcId="{745671A8-6FC0-4DAD-A2A7-62BD91D138A9}" destId="{5B322338-24B1-4057-88ED-E2444811FFF8}" srcOrd="1" destOrd="0" presId="urn:microsoft.com/office/officeart/2018/2/layout/IconVerticalSolidList"/>
    <dgm:cxn modelId="{4EB25854-B6A8-4782-BDF5-3A8DE53EF3A4}" type="presParOf" srcId="{745671A8-6FC0-4DAD-A2A7-62BD91D138A9}" destId="{2CDE5350-9A18-409A-A27F-F5EA282954B1}" srcOrd="2" destOrd="0" presId="urn:microsoft.com/office/officeart/2018/2/layout/IconVerticalSolidList"/>
    <dgm:cxn modelId="{DCA472FE-DB78-459E-8A50-3E2B451B7540}" type="presParOf" srcId="{745671A8-6FC0-4DAD-A2A7-62BD91D138A9}" destId="{EF0C9B6B-7657-4B8B-A2E2-6A0C637C2F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2CFC2E-C3D3-4E32-92E9-57182A4DD7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CD5DD8-929E-4583-84C0-0057EBA0D0E4}">
      <dgm:prSet custT="1"/>
      <dgm:spPr/>
      <dgm:t>
        <a:bodyPr/>
        <a:lstStyle/>
        <a:p>
          <a:pPr>
            <a:lnSpc>
              <a:spcPct val="100000"/>
            </a:lnSpc>
          </a:pPr>
          <a:r>
            <a:rPr lang="en-US" sz="2800" b="0" dirty="0"/>
            <a:t>• </a:t>
          </a:r>
          <a:r>
            <a:rPr lang="en-US" sz="3200" b="0" dirty="0"/>
            <a:t>Home</a:t>
          </a:r>
          <a:r>
            <a:rPr lang="en-US" sz="2800" b="0" dirty="0"/>
            <a:t>  </a:t>
          </a:r>
        </a:p>
      </dgm:t>
    </dgm:pt>
    <dgm:pt modelId="{7C532FB1-BE38-4BF3-990A-091C614FB258}" type="parTrans" cxnId="{A21E94C8-212C-48A4-A134-4255E6CB6224}">
      <dgm:prSet/>
      <dgm:spPr/>
      <dgm:t>
        <a:bodyPr/>
        <a:lstStyle/>
        <a:p>
          <a:endParaRPr lang="en-US"/>
        </a:p>
      </dgm:t>
    </dgm:pt>
    <dgm:pt modelId="{449430CF-62DD-4649-836A-940506C306D3}" type="sibTrans" cxnId="{A21E94C8-212C-48A4-A134-4255E6CB6224}">
      <dgm:prSet/>
      <dgm:spPr/>
      <dgm:t>
        <a:bodyPr/>
        <a:lstStyle/>
        <a:p>
          <a:endParaRPr lang="en-US"/>
        </a:p>
      </dgm:t>
    </dgm:pt>
    <dgm:pt modelId="{7DD088C4-7850-4AA2-A9C5-52C81CE651F8}">
      <dgm:prSet custT="1"/>
      <dgm:spPr/>
      <dgm:t>
        <a:bodyPr/>
        <a:lstStyle/>
        <a:p>
          <a:pPr>
            <a:lnSpc>
              <a:spcPct val="100000"/>
            </a:lnSpc>
          </a:pPr>
          <a:r>
            <a:rPr lang="en-US" sz="2800" b="1" dirty="0">
              <a:latin typeface="+mj-lt"/>
            </a:rPr>
            <a:t>• </a:t>
          </a:r>
          <a:r>
            <a:rPr lang="en-US" sz="3200" b="1" dirty="0">
              <a:latin typeface="+mj-lt"/>
            </a:rPr>
            <a:t>Login</a:t>
          </a:r>
          <a:r>
            <a:rPr lang="en-US" sz="2800" b="1" dirty="0">
              <a:latin typeface="+mj-lt"/>
            </a:rPr>
            <a:t> </a:t>
          </a:r>
        </a:p>
      </dgm:t>
    </dgm:pt>
    <dgm:pt modelId="{F4683A11-A42B-4AE3-8080-75BB8D2B0CBD}" type="parTrans" cxnId="{94D41B00-9B42-415A-8023-4F7037C324FD}">
      <dgm:prSet/>
      <dgm:spPr/>
      <dgm:t>
        <a:bodyPr/>
        <a:lstStyle/>
        <a:p>
          <a:endParaRPr lang="en-US"/>
        </a:p>
      </dgm:t>
    </dgm:pt>
    <dgm:pt modelId="{2C4749F6-2CEA-4768-BBBD-1392E1166853}" type="sibTrans" cxnId="{94D41B00-9B42-415A-8023-4F7037C324FD}">
      <dgm:prSet/>
      <dgm:spPr/>
      <dgm:t>
        <a:bodyPr/>
        <a:lstStyle/>
        <a:p>
          <a:endParaRPr lang="en-US"/>
        </a:p>
      </dgm:t>
    </dgm:pt>
    <dgm:pt modelId="{3EA8710D-F145-4977-9716-DE865CB147C3}">
      <dgm:prSet custT="1"/>
      <dgm:spPr/>
      <dgm:t>
        <a:bodyPr/>
        <a:lstStyle/>
        <a:p>
          <a:pPr>
            <a:lnSpc>
              <a:spcPct val="100000"/>
            </a:lnSpc>
          </a:pPr>
          <a:r>
            <a:rPr lang="en-US" sz="2800" b="1" dirty="0">
              <a:latin typeface="+mj-lt"/>
            </a:rPr>
            <a:t>• </a:t>
          </a:r>
          <a:r>
            <a:rPr lang="en-US" sz="3200" b="1" dirty="0">
              <a:latin typeface="+mj-lt"/>
            </a:rPr>
            <a:t>Video</a:t>
          </a:r>
          <a:r>
            <a:rPr lang="en-US" sz="2800" b="1" dirty="0">
              <a:latin typeface="+mj-lt"/>
            </a:rPr>
            <a:t> </a:t>
          </a:r>
        </a:p>
      </dgm:t>
    </dgm:pt>
    <dgm:pt modelId="{03D44055-3353-4085-8ED0-EBCD4D44B28D}" type="parTrans" cxnId="{093D1A42-5077-4037-BE15-4A5B949FD585}">
      <dgm:prSet/>
      <dgm:spPr/>
      <dgm:t>
        <a:bodyPr/>
        <a:lstStyle/>
        <a:p>
          <a:endParaRPr lang="en-US"/>
        </a:p>
      </dgm:t>
    </dgm:pt>
    <dgm:pt modelId="{38B4BA51-2BDD-41FF-AB67-19D32633B325}" type="sibTrans" cxnId="{093D1A42-5077-4037-BE15-4A5B949FD585}">
      <dgm:prSet/>
      <dgm:spPr/>
      <dgm:t>
        <a:bodyPr/>
        <a:lstStyle/>
        <a:p>
          <a:endParaRPr lang="en-US"/>
        </a:p>
      </dgm:t>
    </dgm:pt>
    <dgm:pt modelId="{BE07E95A-1BD3-43C4-AE66-13C6B3A5D7FA}">
      <dgm:prSet custT="1"/>
      <dgm:spPr/>
      <dgm:t>
        <a:bodyPr/>
        <a:lstStyle/>
        <a:p>
          <a:pPr>
            <a:lnSpc>
              <a:spcPct val="100000"/>
            </a:lnSpc>
          </a:pPr>
          <a:r>
            <a:rPr lang="en-US" sz="2800" b="1" dirty="0">
              <a:latin typeface="+mj-lt"/>
            </a:rPr>
            <a:t>• </a:t>
          </a:r>
          <a:r>
            <a:rPr lang="en-US" sz="3200" b="1" dirty="0">
              <a:latin typeface="+mj-lt"/>
            </a:rPr>
            <a:t>About</a:t>
          </a:r>
          <a:r>
            <a:rPr lang="en-US" sz="2800" b="1" dirty="0">
              <a:latin typeface="+mj-lt"/>
            </a:rPr>
            <a:t> </a:t>
          </a:r>
        </a:p>
      </dgm:t>
    </dgm:pt>
    <dgm:pt modelId="{F39AC48B-47F5-4663-B09A-F339E7779865}" type="parTrans" cxnId="{725EB8D1-34CB-4DD9-9851-1CB719C289F0}">
      <dgm:prSet/>
      <dgm:spPr/>
      <dgm:t>
        <a:bodyPr/>
        <a:lstStyle/>
        <a:p>
          <a:endParaRPr lang="en-US"/>
        </a:p>
      </dgm:t>
    </dgm:pt>
    <dgm:pt modelId="{AB2D187D-D5B1-4B9A-911C-187C6E6F074E}" type="sibTrans" cxnId="{725EB8D1-34CB-4DD9-9851-1CB719C289F0}">
      <dgm:prSet/>
      <dgm:spPr/>
      <dgm:t>
        <a:bodyPr/>
        <a:lstStyle/>
        <a:p>
          <a:endParaRPr lang="en-US"/>
        </a:p>
      </dgm:t>
    </dgm:pt>
    <dgm:pt modelId="{E8B6A3FD-5A1F-46D1-9517-5AD63BB26716}">
      <dgm:prSet custT="1"/>
      <dgm:spPr/>
      <dgm:t>
        <a:bodyPr/>
        <a:lstStyle/>
        <a:p>
          <a:pPr>
            <a:lnSpc>
              <a:spcPct val="100000"/>
            </a:lnSpc>
          </a:pPr>
          <a:r>
            <a:rPr lang="en-US" sz="3200" b="1" dirty="0">
              <a:latin typeface="+mj-lt"/>
            </a:rPr>
            <a:t>• </a:t>
          </a:r>
          <a:r>
            <a:rPr lang="en-US" sz="3600" b="1" dirty="0">
              <a:latin typeface="+mj-lt"/>
            </a:rPr>
            <a:t>Terms</a:t>
          </a:r>
          <a:r>
            <a:rPr lang="en-US" sz="3200" b="1" dirty="0">
              <a:latin typeface="+mj-lt"/>
            </a:rPr>
            <a:t> of Service </a:t>
          </a:r>
        </a:p>
      </dgm:t>
    </dgm:pt>
    <dgm:pt modelId="{5D5C1FBB-09F1-4C58-8755-A9B7807AA7D7}" type="parTrans" cxnId="{DC3C5F5D-B515-488C-BC8C-EF4A3444B205}">
      <dgm:prSet/>
      <dgm:spPr/>
      <dgm:t>
        <a:bodyPr/>
        <a:lstStyle/>
        <a:p>
          <a:endParaRPr lang="en-US"/>
        </a:p>
      </dgm:t>
    </dgm:pt>
    <dgm:pt modelId="{06ADCB1B-CA0B-40AF-971B-F5F82D95CB24}" type="sibTrans" cxnId="{DC3C5F5D-B515-488C-BC8C-EF4A3444B205}">
      <dgm:prSet/>
      <dgm:spPr/>
      <dgm:t>
        <a:bodyPr/>
        <a:lstStyle/>
        <a:p>
          <a:endParaRPr lang="en-US"/>
        </a:p>
      </dgm:t>
    </dgm:pt>
    <dgm:pt modelId="{E6E9247A-42B2-4EE4-8807-B71808CAED4B}">
      <dgm:prSet custT="1"/>
      <dgm:spPr/>
      <dgm:t>
        <a:bodyPr/>
        <a:lstStyle/>
        <a:p>
          <a:pPr>
            <a:lnSpc>
              <a:spcPct val="100000"/>
            </a:lnSpc>
          </a:pPr>
          <a:r>
            <a:rPr lang="en-US" sz="3200" b="1" dirty="0">
              <a:latin typeface="+mj-lt"/>
            </a:rPr>
            <a:t>• Privacy Policy </a:t>
          </a:r>
        </a:p>
      </dgm:t>
    </dgm:pt>
    <dgm:pt modelId="{53766B1D-73B7-4207-BFEC-90BD360E790A}" type="parTrans" cxnId="{39F52645-CC43-4247-9B03-77CB346828E7}">
      <dgm:prSet/>
      <dgm:spPr/>
      <dgm:t>
        <a:bodyPr/>
        <a:lstStyle/>
        <a:p>
          <a:endParaRPr lang="en-US"/>
        </a:p>
      </dgm:t>
    </dgm:pt>
    <dgm:pt modelId="{85FD4E95-150C-42D6-B456-0E1203694268}" type="sibTrans" cxnId="{39F52645-CC43-4247-9B03-77CB346828E7}">
      <dgm:prSet/>
      <dgm:spPr/>
      <dgm:t>
        <a:bodyPr/>
        <a:lstStyle/>
        <a:p>
          <a:endParaRPr lang="en-US"/>
        </a:p>
      </dgm:t>
    </dgm:pt>
    <dgm:pt modelId="{AB6A5FDF-908C-480D-BFA3-987A374AAA4B}">
      <dgm:prSet custT="1"/>
      <dgm:spPr/>
      <dgm:t>
        <a:bodyPr/>
        <a:lstStyle/>
        <a:p>
          <a:pPr>
            <a:lnSpc>
              <a:spcPct val="100000"/>
            </a:lnSpc>
          </a:pPr>
          <a:r>
            <a:rPr lang="en-US" sz="3200" b="1" dirty="0">
              <a:latin typeface="+mj-lt"/>
            </a:rPr>
            <a:t>• FAQ </a:t>
          </a:r>
        </a:p>
      </dgm:t>
    </dgm:pt>
    <dgm:pt modelId="{3DC7F4E1-4CD1-4B5C-9B17-3CBC1587E9BA}" type="parTrans" cxnId="{533A9337-01C1-475B-B046-6D272B4D0A9A}">
      <dgm:prSet/>
      <dgm:spPr/>
      <dgm:t>
        <a:bodyPr/>
        <a:lstStyle/>
        <a:p>
          <a:endParaRPr lang="en-US"/>
        </a:p>
      </dgm:t>
    </dgm:pt>
    <dgm:pt modelId="{B1584AC0-967C-40A7-AD9E-D974EBA7D603}" type="sibTrans" cxnId="{533A9337-01C1-475B-B046-6D272B4D0A9A}">
      <dgm:prSet/>
      <dgm:spPr/>
      <dgm:t>
        <a:bodyPr/>
        <a:lstStyle/>
        <a:p>
          <a:endParaRPr lang="en-US"/>
        </a:p>
      </dgm:t>
    </dgm:pt>
    <dgm:pt modelId="{FC9202C1-A97D-4DFE-974A-60ADC7531F39}">
      <dgm:prSet custT="1"/>
      <dgm:spPr/>
      <dgm:t>
        <a:bodyPr/>
        <a:lstStyle/>
        <a:p>
          <a:pPr>
            <a:lnSpc>
              <a:spcPct val="100000"/>
            </a:lnSpc>
          </a:pPr>
          <a:r>
            <a:rPr lang="en-US" sz="3200" b="1" dirty="0">
              <a:latin typeface="+mj-lt"/>
            </a:rPr>
            <a:t>• Contact</a:t>
          </a:r>
        </a:p>
      </dgm:t>
    </dgm:pt>
    <dgm:pt modelId="{FD73D5A3-9A6A-4899-B6B5-64DC1244F88D}" type="parTrans" cxnId="{CEDED257-5B7C-44FE-AEF6-0415757DF370}">
      <dgm:prSet/>
      <dgm:spPr/>
      <dgm:t>
        <a:bodyPr/>
        <a:lstStyle/>
        <a:p>
          <a:endParaRPr lang="en-US"/>
        </a:p>
      </dgm:t>
    </dgm:pt>
    <dgm:pt modelId="{DD9C4BF8-B4F3-4D74-ADB8-6EFCE0C9587E}" type="sibTrans" cxnId="{CEDED257-5B7C-44FE-AEF6-0415757DF370}">
      <dgm:prSet/>
      <dgm:spPr/>
      <dgm:t>
        <a:bodyPr/>
        <a:lstStyle/>
        <a:p>
          <a:endParaRPr lang="en-US"/>
        </a:p>
      </dgm:t>
    </dgm:pt>
    <dgm:pt modelId="{C5231088-F8B3-47EA-9168-84337AA7D8B1}">
      <dgm:prSet custT="1"/>
      <dgm:spPr/>
      <dgm:t>
        <a:bodyPr/>
        <a:lstStyle/>
        <a:p>
          <a:r>
            <a:rPr lang="en-US" sz="1600" dirty="0"/>
            <a:t>    </a:t>
          </a:r>
          <a:r>
            <a:rPr lang="en-US" sz="3200" b="0" u="none" dirty="0"/>
            <a:t>Users</a:t>
          </a:r>
        </a:p>
      </dgm:t>
    </dgm:pt>
    <dgm:pt modelId="{9DF3BCC5-3B02-4A50-B527-A7B3855F2877}" type="parTrans" cxnId="{83DAA4BE-FA6A-4245-8AC7-3A2FED61D51F}">
      <dgm:prSet/>
      <dgm:spPr/>
      <dgm:t>
        <a:bodyPr/>
        <a:lstStyle/>
        <a:p>
          <a:endParaRPr lang="en-US"/>
        </a:p>
      </dgm:t>
    </dgm:pt>
    <dgm:pt modelId="{B218A335-AE36-4325-BE22-96683906AC50}" type="sibTrans" cxnId="{83DAA4BE-FA6A-4245-8AC7-3A2FED61D51F}">
      <dgm:prSet/>
      <dgm:spPr/>
      <dgm:t>
        <a:bodyPr/>
        <a:lstStyle/>
        <a:p>
          <a:endParaRPr lang="en-US"/>
        </a:p>
      </dgm:t>
    </dgm:pt>
    <dgm:pt modelId="{C9AC60F8-48DD-46A3-98C4-027EB6A6A0F5}">
      <dgm:prSet custT="1"/>
      <dgm:spPr/>
      <dgm:t>
        <a:bodyPr/>
        <a:lstStyle/>
        <a:p>
          <a:r>
            <a:rPr lang="en-US" sz="3200" b="0" dirty="0"/>
            <a:t>  Users Data</a:t>
          </a:r>
        </a:p>
      </dgm:t>
    </dgm:pt>
    <dgm:pt modelId="{F74EE158-F4CC-442A-B1DF-E3EF568B867B}" type="parTrans" cxnId="{7C9EFE88-E8D1-45D5-8B22-919B7AD25B45}">
      <dgm:prSet/>
      <dgm:spPr/>
      <dgm:t>
        <a:bodyPr/>
        <a:lstStyle/>
        <a:p>
          <a:endParaRPr lang="en-US"/>
        </a:p>
      </dgm:t>
    </dgm:pt>
    <dgm:pt modelId="{3E2EA74A-74C2-47E7-ACDE-CD8EF1D49A82}" type="sibTrans" cxnId="{7C9EFE88-E8D1-45D5-8B22-919B7AD25B45}">
      <dgm:prSet/>
      <dgm:spPr/>
      <dgm:t>
        <a:bodyPr/>
        <a:lstStyle/>
        <a:p>
          <a:endParaRPr lang="en-US"/>
        </a:p>
      </dgm:t>
    </dgm:pt>
    <dgm:pt modelId="{D00FD7A1-F9B9-43C4-844E-94F79723F4D9}" type="pres">
      <dgm:prSet presAssocID="{7F2CFC2E-C3D3-4E32-92E9-57182A4DD7AF}" presName="root" presStyleCnt="0">
        <dgm:presLayoutVars>
          <dgm:dir/>
          <dgm:resizeHandles val="exact"/>
        </dgm:presLayoutVars>
      </dgm:prSet>
      <dgm:spPr/>
    </dgm:pt>
    <dgm:pt modelId="{8DB76D14-129A-48D0-9337-34630BA8AF4F}" type="pres">
      <dgm:prSet presAssocID="{F4CD5DD8-929E-4583-84C0-0057EBA0D0E4}" presName="compNode" presStyleCnt="0"/>
      <dgm:spPr/>
    </dgm:pt>
    <dgm:pt modelId="{9531003A-BB21-4CFD-B0A7-D43C729F5E51}" type="pres">
      <dgm:prSet presAssocID="{F4CD5DD8-929E-4583-84C0-0057EBA0D0E4}" presName="bgRect" presStyleLbl="bgShp" presStyleIdx="0" presStyleCnt="10" custLinFactY="-6126" custLinFactNeighborX="-2074" custLinFactNeighborY="-100000"/>
      <dgm:spPr/>
    </dgm:pt>
    <dgm:pt modelId="{9731830D-6E73-46A5-87FB-B1B1E555DA0F}" type="pres">
      <dgm:prSet presAssocID="{F4CD5DD8-929E-4583-84C0-0057EBA0D0E4}" presName="iconRect" presStyleLbl="node1" presStyleIdx="0" presStyleCnt="10"/>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FD6E87D4-555E-4719-9210-55C044D03BFF}" type="pres">
      <dgm:prSet presAssocID="{F4CD5DD8-929E-4583-84C0-0057EBA0D0E4}" presName="spaceRect" presStyleCnt="0"/>
      <dgm:spPr/>
    </dgm:pt>
    <dgm:pt modelId="{E1DAF012-FDFE-41E9-B72E-5664C156CBA8}" type="pres">
      <dgm:prSet presAssocID="{F4CD5DD8-929E-4583-84C0-0057EBA0D0E4}" presName="parTx" presStyleLbl="revTx" presStyleIdx="0" presStyleCnt="10">
        <dgm:presLayoutVars>
          <dgm:chMax val="0"/>
          <dgm:chPref val="0"/>
        </dgm:presLayoutVars>
      </dgm:prSet>
      <dgm:spPr/>
    </dgm:pt>
    <dgm:pt modelId="{04A629E3-0A3D-44B5-B723-85351CE69BB8}" type="pres">
      <dgm:prSet presAssocID="{449430CF-62DD-4649-836A-940506C306D3}" presName="sibTrans" presStyleCnt="0"/>
      <dgm:spPr/>
    </dgm:pt>
    <dgm:pt modelId="{CB7B9F43-EB54-492E-8E5C-517E70ACD0DF}" type="pres">
      <dgm:prSet presAssocID="{7DD088C4-7850-4AA2-A9C5-52C81CE651F8}" presName="compNode" presStyleCnt="0"/>
      <dgm:spPr/>
    </dgm:pt>
    <dgm:pt modelId="{BE71389D-E03D-42C8-84E6-7575B82B7A85}" type="pres">
      <dgm:prSet presAssocID="{7DD088C4-7850-4AA2-A9C5-52C81CE651F8}" presName="bgRect" presStyleLbl="bgShp" presStyleIdx="1" presStyleCnt="10"/>
      <dgm:spPr/>
    </dgm:pt>
    <dgm:pt modelId="{9447C7C6-0ADD-4FBD-8D95-6C344C23C182}" type="pres">
      <dgm:prSet presAssocID="{7DD088C4-7850-4AA2-A9C5-52C81CE651F8}" presName="iconRect" presStyleLbl="nod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C1B8EF9-E9C5-4463-800C-F0777ABA89C5}" type="pres">
      <dgm:prSet presAssocID="{7DD088C4-7850-4AA2-A9C5-52C81CE651F8}" presName="spaceRect" presStyleCnt="0"/>
      <dgm:spPr/>
    </dgm:pt>
    <dgm:pt modelId="{066EE59D-D5AE-44BE-8766-9B1CDE0CE1B8}" type="pres">
      <dgm:prSet presAssocID="{7DD088C4-7850-4AA2-A9C5-52C81CE651F8}" presName="parTx" presStyleLbl="revTx" presStyleIdx="1" presStyleCnt="10">
        <dgm:presLayoutVars>
          <dgm:chMax val="0"/>
          <dgm:chPref val="0"/>
        </dgm:presLayoutVars>
      </dgm:prSet>
      <dgm:spPr/>
    </dgm:pt>
    <dgm:pt modelId="{79E7E4F7-05CA-4517-A38D-2427EE7FCC27}" type="pres">
      <dgm:prSet presAssocID="{2C4749F6-2CEA-4768-BBBD-1392E1166853}" presName="sibTrans" presStyleCnt="0"/>
      <dgm:spPr/>
    </dgm:pt>
    <dgm:pt modelId="{31FC6807-E729-43D0-B270-5BAAB3F96147}" type="pres">
      <dgm:prSet presAssocID="{3EA8710D-F145-4977-9716-DE865CB147C3}" presName="compNode" presStyleCnt="0"/>
      <dgm:spPr/>
    </dgm:pt>
    <dgm:pt modelId="{25EAEF6B-B567-467C-9DF0-2E4DAB29B3D6}" type="pres">
      <dgm:prSet presAssocID="{3EA8710D-F145-4977-9716-DE865CB147C3}" presName="bgRect" presStyleLbl="bgShp" presStyleIdx="2" presStyleCnt="10"/>
      <dgm:spPr/>
    </dgm:pt>
    <dgm:pt modelId="{9F4F6C77-4873-4BF4-A89A-DF380C19C336}" type="pres">
      <dgm:prSet presAssocID="{3EA8710D-F145-4977-9716-DE865CB147C3}" presName="iconRect" presStyleLbl="nod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C7AFC565-D39F-4654-BC58-A4518BAD46BA}" type="pres">
      <dgm:prSet presAssocID="{3EA8710D-F145-4977-9716-DE865CB147C3}" presName="spaceRect" presStyleCnt="0"/>
      <dgm:spPr/>
    </dgm:pt>
    <dgm:pt modelId="{4B668223-1CD4-4A8E-8504-6DB4553BBDC0}" type="pres">
      <dgm:prSet presAssocID="{3EA8710D-F145-4977-9716-DE865CB147C3}" presName="parTx" presStyleLbl="revTx" presStyleIdx="2" presStyleCnt="10">
        <dgm:presLayoutVars>
          <dgm:chMax val="0"/>
          <dgm:chPref val="0"/>
        </dgm:presLayoutVars>
      </dgm:prSet>
      <dgm:spPr/>
    </dgm:pt>
    <dgm:pt modelId="{2869BE6A-B545-45D7-8800-B3D018BCDE1C}" type="pres">
      <dgm:prSet presAssocID="{38B4BA51-2BDD-41FF-AB67-19D32633B325}" presName="sibTrans" presStyleCnt="0"/>
      <dgm:spPr/>
    </dgm:pt>
    <dgm:pt modelId="{C7385D26-5D3D-4C53-9800-AFE17F47EBAE}" type="pres">
      <dgm:prSet presAssocID="{C5231088-F8B3-47EA-9168-84337AA7D8B1}" presName="compNode" presStyleCnt="0"/>
      <dgm:spPr/>
    </dgm:pt>
    <dgm:pt modelId="{8782A926-D473-4927-A89B-18F57ABE080E}" type="pres">
      <dgm:prSet presAssocID="{C5231088-F8B3-47EA-9168-84337AA7D8B1}" presName="bgRect" presStyleLbl="bgShp" presStyleIdx="3" presStyleCnt="10"/>
      <dgm:spPr/>
    </dgm:pt>
    <dgm:pt modelId="{E8FF5129-7613-4C29-940F-DF1B74E5B6D8}" type="pres">
      <dgm:prSet presAssocID="{C5231088-F8B3-47EA-9168-84337AA7D8B1}" presName="iconRect" presStyleLbl="node1" presStyleIdx="3" presStyleCnt="10"/>
      <dgm:spPr/>
    </dgm:pt>
    <dgm:pt modelId="{710BC77D-3E46-48BD-BB32-2A1696A8FCA4}" type="pres">
      <dgm:prSet presAssocID="{C5231088-F8B3-47EA-9168-84337AA7D8B1}" presName="spaceRect" presStyleCnt="0"/>
      <dgm:spPr/>
    </dgm:pt>
    <dgm:pt modelId="{CC3F6CB0-72B0-4B8F-9046-C3C32E992F57}" type="pres">
      <dgm:prSet presAssocID="{C5231088-F8B3-47EA-9168-84337AA7D8B1}" presName="parTx" presStyleLbl="revTx" presStyleIdx="3" presStyleCnt="10">
        <dgm:presLayoutVars>
          <dgm:chMax val="0"/>
          <dgm:chPref val="0"/>
        </dgm:presLayoutVars>
      </dgm:prSet>
      <dgm:spPr/>
    </dgm:pt>
    <dgm:pt modelId="{75569A27-FCCE-41C9-A7EF-56D0A3E5EA41}" type="pres">
      <dgm:prSet presAssocID="{B218A335-AE36-4325-BE22-96683906AC50}" presName="sibTrans" presStyleCnt="0"/>
      <dgm:spPr/>
    </dgm:pt>
    <dgm:pt modelId="{7595BC78-31ED-4ED8-BA0B-2333D0BD3117}" type="pres">
      <dgm:prSet presAssocID="{C9AC60F8-48DD-46A3-98C4-027EB6A6A0F5}" presName="compNode" presStyleCnt="0"/>
      <dgm:spPr/>
    </dgm:pt>
    <dgm:pt modelId="{C441FC63-5F7B-4D7E-9539-BC6D7841B10F}" type="pres">
      <dgm:prSet presAssocID="{C9AC60F8-48DD-46A3-98C4-027EB6A6A0F5}" presName="bgRect" presStyleLbl="bgShp" presStyleIdx="4" presStyleCnt="10"/>
      <dgm:spPr/>
    </dgm:pt>
    <dgm:pt modelId="{E3C641EC-9A8F-4B38-8044-EEF3BA721DF1}" type="pres">
      <dgm:prSet presAssocID="{C9AC60F8-48DD-46A3-98C4-027EB6A6A0F5}" presName="iconRect" presStyleLbl="node1" presStyleIdx="4" presStyleCnt="10"/>
      <dgm:spPr/>
    </dgm:pt>
    <dgm:pt modelId="{2F8F6AF5-ABAD-4719-8F25-0576F2D6832B}" type="pres">
      <dgm:prSet presAssocID="{C9AC60F8-48DD-46A3-98C4-027EB6A6A0F5}" presName="spaceRect" presStyleCnt="0"/>
      <dgm:spPr/>
    </dgm:pt>
    <dgm:pt modelId="{64901FD0-B152-4B51-8F60-057AA8E06CBB}" type="pres">
      <dgm:prSet presAssocID="{C9AC60F8-48DD-46A3-98C4-027EB6A6A0F5}" presName="parTx" presStyleLbl="revTx" presStyleIdx="4" presStyleCnt="10">
        <dgm:presLayoutVars>
          <dgm:chMax val="0"/>
          <dgm:chPref val="0"/>
        </dgm:presLayoutVars>
      </dgm:prSet>
      <dgm:spPr/>
    </dgm:pt>
    <dgm:pt modelId="{44BB11F7-5E2A-4D17-AC2A-BAA84D26ECF7}" type="pres">
      <dgm:prSet presAssocID="{3E2EA74A-74C2-47E7-ACDE-CD8EF1D49A82}" presName="sibTrans" presStyleCnt="0"/>
      <dgm:spPr/>
    </dgm:pt>
    <dgm:pt modelId="{89F5CE0B-2B3B-487E-A3F1-6BFE8DE50D4E}" type="pres">
      <dgm:prSet presAssocID="{BE07E95A-1BD3-43C4-AE66-13C6B3A5D7FA}" presName="compNode" presStyleCnt="0"/>
      <dgm:spPr/>
    </dgm:pt>
    <dgm:pt modelId="{5D8A537F-8631-41E1-B766-316642F62BAB}" type="pres">
      <dgm:prSet presAssocID="{BE07E95A-1BD3-43C4-AE66-13C6B3A5D7FA}" presName="bgRect" presStyleLbl="bgShp" presStyleIdx="5" presStyleCnt="10"/>
      <dgm:spPr/>
    </dgm:pt>
    <dgm:pt modelId="{C98C133B-B643-4869-895D-688DB44E3D42}" type="pres">
      <dgm:prSet presAssocID="{BE07E95A-1BD3-43C4-AE66-13C6B3A5D7FA}" presName="iconRect" presStyleLbl="node1" presStyleIdx="5" presStyleCnt="10"/>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1A40B3B6-6786-4382-9B61-21A0BCD43573}" type="pres">
      <dgm:prSet presAssocID="{BE07E95A-1BD3-43C4-AE66-13C6B3A5D7FA}" presName="spaceRect" presStyleCnt="0"/>
      <dgm:spPr/>
    </dgm:pt>
    <dgm:pt modelId="{CB8CB99F-0A95-4B00-838F-AA61735ACB5D}" type="pres">
      <dgm:prSet presAssocID="{BE07E95A-1BD3-43C4-AE66-13C6B3A5D7FA}" presName="parTx" presStyleLbl="revTx" presStyleIdx="5" presStyleCnt="10">
        <dgm:presLayoutVars>
          <dgm:chMax val="0"/>
          <dgm:chPref val="0"/>
        </dgm:presLayoutVars>
      </dgm:prSet>
      <dgm:spPr/>
    </dgm:pt>
    <dgm:pt modelId="{7C913DC3-46EE-4B35-8DB5-4969EC171383}" type="pres">
      <dgm:prSet presAssocID="{AB2D187D-D5B1-4B9A-911C-187C6E6F074E}" presName="sibTrans" presStyleCnt="0"/>
      <dgm:spPr/>
    </dgm:pt>
    <dgm:pt modelId="{3DEA42B4-CFD8-47B9-B772-B6C6E74FB6A8}" type="pres">
      <dgm:prSet presAssocID="{E8B6A3FD-5A1F-46D1-9517-5AD63BB26716}" presName="compNode" presStyleCnt="0"/>
      <dgm:spPr/>
    </dgm:pt>
    <dgm:pt modelId="{C5523913-B2C6-401D-B878-79D14649A68A}" type="pres">
      <dgm:prSet presAssocID="{E8B6A3FD-5A1F-46D1-9517-5AD63BB26716}" presName="bgRect" presStyleLbl="bgShp" presStyleIdx="6" presStyleCnt="10"/>
      <dgm:spPr/>
    </dgm:pt>
    <dgm:pt modelId="{3F9B35F7-AAC4-434F-B4EE-D1E225D19CBA}" type="pres">
      <dgm:prSet presAssocID="{E8B6A3FD-5A1F-46D1-9517-5AD63BB26716}" presName="iconRect" presStyleLbl="node1" presStyleIdx="6" presStyleCnt="10"/>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70714D40-9D44-42AE-8C08-D0CB3B88C63B}" type="pres">
      <dgm:prSet presAssocID="{E8B6A3FD-5A1F-46D1-9517-5AD63BB26716}" presName="spaceRect" presStyleCnt="0"/>
      <dgm:spPr/>
    </dgm:pt>
    <dgm:pt modelId="{D5BD6F41-B105-490A-B36C-2386AF91CDA5}" type="pres">
      <dgm:prSet presAssocID="{E8B6A3FD-5A1F-46D1-9517-5AD63BB26716}" presName="parTx" presStyleLbl="revTx" presStyleIdx="6" presStyleCnt="10">
        <dgm:presLayoutVars>
          <dgm:chMax val="0"/>
          <dgm:chPref val="0"/>
        </dgm:presLayoutVars>
      </dgm:prSet>
      <dgm:spPr/>
    </dgm:pt>
    <dgm:pt modelId="{A8800D49-B2CE-4FA7-BF3D-FA5EF21ED828}" type="pres">
      <dgm:prSet presAssocID="{06ADCB1B-CA0B-40AF-971B-F5F82D95CB24}" presName="sibTrans" presStyleCnt="0"/>
      <dgm:spPr/>
    </dgm:pt>
    <dgm:pt modelId="{A89C6233-D9DE-422C-91A4-96139F9793A1}" type="pres">
      <dgm:prSet presAssocID="{E6E9247A-42B2-4EE4-8807-B71808CAED4B}" presName="compNode" presStyleCnt="0"/>
      <dgm:spPr/>
    </dgm:pt>
    <dgm:pt modelId="{C3D189F2-ED7B-4CF0-ACAC-17AA240A6CDD}" type="pres">
      <dgm:prSet presAssocID="{E6E9247A-42B2-4EE4-8807-B71808CAED4B}" presName="bgRect" presStyleLbl="bgShp" presStyleIdx="7" presStyleCnt="10"/>
      <dgm:spPr/>
    </dgm:pt>
    <dgm:pt modelId="{AC77B974-7201-47D1-AB27-B1CA7D59CC62}" type="pres">
      <dgm:prSet presAssocID="{E6E9247A-42B2-4EE4-8807-B71808CAED4B}" presName="iconRect" presStyleLbl="node1" presStyleIdx="7" presStyleCnt="10"/>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5F72E519-DF11-488A-BF79-73E77FA4DDA3}" type="pres">
      <dgm:prSet presAssocID="{E6E9247A-42B2-4EE4-8807-B71808CAED4B}" presName="spaceRect" presStyleCnt="0"/>
      <dgm:spPr/>
    </dgm:pt>
    <dgm:pt modelId="{65652350-8182-4750-8C3A-98B30F11BCE1}" type="pres">
      <dgm:prSet presAssocID="{E6E9247A-42B2-4EE4-8807-B71808CAED4B}" presName="parTx" presStyleLbl="revTx" presStyleIdx="7" presStyleCnt="10">
        <dgm:presLayoutVars>
          <dgm:chMax val="0"/>
          <dgm:chPref val="0"/>
        </dgm:presLayoutVars>
      </dgm:prSet>
      <dgm:spPr/>
    </dgm:pt>
    <dgm:pt modelId="{4D0CB31D-DF6F-40E0-B253-922C6191ED9D}" type="pres">
      <dgm:prSet presAssocID="{85FD4E95-150C-42D6-B456-0E1203694268}" presName="sibTrans" presStyleCnt="0"/>
      <dgm:spPr/>
    </dgm:pt>
    <dgm:pt modelId="{893CDEA9-69A2-4B0D-BD57-DDBB76407160}" type="pres">
      <dgm:prSet presAssocID="{AB6A5FDF-908C-480D-BFA3-987A374AAA4B}" presName="compNode" presStyleCnt="0"/>
      <dgm:spPr/>
    </dgm:pt>
    <dgm:pt modelId="{B619E900-3EE1-4C8A-B088-B51DBAE2BF25}" type="pres">
      <dgm:prSet presAssocID="{AB6A5FDF-908C-480D-BFA3-987A374AAA4B}" presName="bgRect" presStyleLbl="bgShp" presStyleIdx="8" presStyleCnt="10"/>
      <dgm:spPr/>
    </dgm:pt>
    <dgm:pt modelId="{4AA62350-8F55-412E-B2F8-53B7A44C2BD3}" type="pres">
      <dgm:prSet presAssocID="{AB6A5FDF-908C-480D-BFA3-987A374AAA4B}" presName="iconRect" presStyleLbl="node1" presStyleIdx="8"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EE1B129C-6988-4856-BA27-FDF87CC9986C}" type="pres">
      <dgm:prSet presAssocID="{AB6A5FDF-908C-480D-BFA3-987A374AAA4B}" presName="spaceRect" presStyleCnt="0"/>
      <dgm:spPr/>
    </dgm:pt>
    <dgm:pt modelId="{7FF3F836-9CFC-4C01-B5A1-33A3626F05CE}" type="pres">
      <dgm:prSet presAssocID="{AB6A5FDF-908C-480D-BFA3-987A374AAA4B}" presName="parTx" presStyleLbl="revTx" presStyleIdx="8" presStyleCnt="10">
        <dgm:presLayoutVars>
          <dgm:chMax val="0"/>
          <dgm:chPref val="0"/>
        </dgm:presLayoutVars>
      </dgm:prSet>
      <dgm:spPr/>
    </dgm:pt>
    <dgm:pt modelId="{8AFE9909-A851-4F04-96D3-8014E6C79B1F}" type="pres">
      <dgm:prSet presAssocID="{B1584AC0-967C-40A7-AD9E-D974EBA7D603}" presName="sibTrans" presStyleCnt="0"/>
      <dgm:spPr/>
    </dgm:pt>
    <dgm:pt modelId="{745671A8-6FC0-4DAD-A2A7-62BD91D138A9}" type="pres">
      <dgm:prSet presAssocID="{FC9202C1-A97D-4DFE-974A-60ADC7531F39}" presName="compNode" presStyleCnt="0"/>
      <dgm:spPr/>
    </dgm:pt>
    <dgm:pt modelId="{03A952CB-9493-4A76-A360-F48761D19CEA}" type="pres">
      <dgm:prSet presAssocID="{FC9202C1-A97D-4DFE-974A-60ADC7531F39}" presName="bgRect" presStyleLbl="bgShp" presStyleIdx="9" presStyleCnt="10"/>
      <dgm:spPr/>
    </dgm:pt>
    <dgm:pt modelId="{5B322338-24B1-4057-88ED-E2444811FFF8}" type="pres">
      <dgm:prSet presAssocID="{FC9202C1-A97D-4DFE-974A-60ADC7531F39}" presName="iconRect" presStyleLbl="node1" presStyleIdx="9" presStyleCnt="10"/>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Receiver"/>
        </a:ext>
      </dgm:extLst>
    </dgm:pt>
    <dgm:pt modelId="{2CDE5350-9A18-409A-A27F-F5EA282954B1}" type="pres">
      <dgm:prSet presAssocID="{FC9202C1-A97D-4DFE-974A-60ADC7531F39}" presName="spaceRect" presStyleCnt="0"/>
      <dgm:spPr/>
    </dgm:pt>
    <dgm:pt modelId="{EF0C9B6B-7657-4B8B-A2E2-6A0C637C2F2D}" type="pres">
      <dgm:prSet presAssocID="{FC9202C1-A97D-4DFE-974A-60ADC7531F39}" presName="parTx" presStyleLbl="revTx" presStyleIdx="9" presStyleCnt="10">
        <dgm:presLayoutVars>
          <dgm:chMax val="0"/>
          <dgm:chPref val="0"/>
        </dgm:presLayoutVars>
      </dgm:prSet>
      <dgm:spPr/>
    </dgm:pt>
  </dgm:ptLst>
  <dgm:cxnLst>
    <dgm:cxn modelId="{94D41B00-9B42-415A-8023-4F7037C324FD}" srcId="{7F2CFC2E-C3D3-4E32-92E9-57182A4DD7AF}" destId="{7DD088C4-7850-4AA2-A9C5-52C81CE651F8}" srcOrd="1" destOrd="0" parTransId="{F4683A11-A42B-4AE3-8080-75BB8D2B0CBD}" sibTransId="{2C4749F6-2CEA-4768-BBBD-1392E1166853}"/>
    <dgm:cxn modelId="{F34A3500-6FFC-4A05-A62D-D432C3C80722}" type="presOf" srcId="{FC9202C1-A97D-4DFE-974A-60ADC7531F39}" destId="{EF0C9B6B-7657-4B8B-A2E2-6A0C637C2F2D}" srcOrd="0" destOrd="0" presId="urn:microsoft.com/office/officeart/2018/2/layout/IconVerticalSolidList"/>
    <dgm:cxn modelId="{533A9337-01C1-475B-B046-6D272B4D0A9A}" srcId="{7F2CFC2E-C3D3-4E32-92E9-57182A4DD7AF}" destId="{AB6A5FDF-908C-480D-BFA3-987A374AAA4B}" srcOrd="8" destOrd="0" parTransId="{3DC7F4E1-4CD1-4B5C-9B17-3CBC1587E9BA}" sibTransId="{B1584AC0-967C-40A7-AD9E-D974EBA7D603}"/>
    <dgm:cxn modelId="{DC3C5F5D-B515-488C-BC8C-EF4A3444B205}" srcId="{7F2CFC2E-C3D3-4E32-92E9-57182A4DD7AF}" destId="{E8B6A3FD-5A1F-46D1-9517-5AD63BB26716}" srcOrd="6" destOrd="0" parTransId="{5D5C1FBB-09F1-4C58-8755-A9B7807AA7D7}" sibTransId="{06ADCB1B-CA0B-40AF-971B-F5F82D95CB24}"/>
    <dgm:cxn modelId="{093D1A42-5077-4037-BE15-4A5B949FD585}" srcId="{7F2CFC2E-C3D3-4E32-92E9-57182A4DD7AF}" destId="{3EA8710D-F145-4977-9716-DE865CB147C3}" srcOrd="2" destOrd="0" parTransId="{03D44055-3353-4085-8ED0-EBCD4D44B28D}" sibTransId="{38B4BA51-2BDD-41FF-AB67-19D32633B325}"/>
    <dgm:cxn modelId="{2BE6C042-E55E-4A91-A123-DC054AF2BB48}" type="presOf" srcId="{3EA8710D-F145-4977-9716-DE865CB147C3}" destId="{4B668223-1CD4-4A8E-8504-6DB4553BBDC0}" srcOrd="0" destOrd="0" presId="urn:microsoft.com/office/officeart/2018/2/layout/IconVerticalSolidList"/>
    <dgm:cxn modelId="{C5B1B344-D2B0-4E6A-8349-192CE30614DF}" type="presOf" srcId="{C5231088-F8B3-47EA-9168-84337AA7D8B1}" destId="{CC3F6CB0-72B0-4B8F-9046-C3C32E992F57}" srcOrd="0" destOrd="0" presId="urn:microsoft.com/office/officeart/2018/2/layout/IconVerticalSolidList"/>
    <dgm:cxn modelId="{39F52645-CC43-4247-9B03-77CB346828E7}" srcId="{7F2CFC2E-C3D3-4E32-92E9-57182A4DD7AF}" destId="{E6E9247A-42B2-4EE4-8807-B71808CAED4B}" srcOrd="7" destOrd="0" parTransId="{53766B1D-73B7-4207-BFEC-90BD360E790A}" sibTransId="{85FD4E95-150C-42D6-B456-0E1203694268}"/>
    <dgm:cxn modelId="{CEDED257-5B7C-44FE-AEF6-0415757DF370}" srcId="{7F2CFC2E-C3D3-4E32-92E9-57182A4DD7AF}" destId="{FC9202C1-A97D-4DFE-974A-60ADC7531F39}" srcOrd="9" destOrd="0" parTransId="{FD73D5A3-9A6A-4899-B6B5-64DC1244F88D}" sibTransId="{DD9C4BF8-B4F3-4D74-ADB8-6EFCE0C9587E}"/>
    <dgm:cxn modelId="{05348E7A-FEFB-4177-AA04-F72A650C5B7D}" type="presOf" srcId="{F4CD5DD8-929E-4583-84C0-0057EBA0D0E4}" destId="{E1DAF012-FDFE-41E9-B72E-5664C156CBA8}" srcOrd="0" destOrd="0" presId="urn:microsoft.com/office/officeart/2018/2/layout/IconVerticalSolidList"/>
    <dgm:cxn modelId="{7C9EFE88-E8D1-45D5-8B22-919B7AD25B45}" srcId="{7F2CFC2E-C3D3-4E32-92E9-57182A4DD7AF}" destId="{C9AC60F8-48DD-46A3-98C4-027EB6A6A0F5}" srcOrd="4" destOrd="0" parTransId="{F74EE158-F4CC-442A-B1DF-E3EF568B867B}" sibTransId="{3E2EA74A-74C2-47E7-ACDE-CD8EF1D49A82}"/>
    <dgm:cxn modelId="{9C0E8689-0E32-46A7-A4CC-37C1F9F06680}" type="presOf" srcId="{AB6A5FDF-908C-480D-BFA3-987A374AAA4B}" destId="{7FF3F836-9CFC-4C01-B5A1-33A3626F05CE}" srcOrd="0" destOrd="0" presId="urn:microsoft.com/office/officeart/2018/2/layout/IconVerticalSolidList"/>
    <dgm:cxn modelId="{C73961A9-7FA0-42AE-BBB1-59915BC89704}" type="presOf" srcId="{BE07E95A-1BD3-43C4-AE66-13C6B3A5D7FA}" destId="{CB8CB99F-0A95-4B00-838F-AA61735ACB5D}" srcOrd="0" destOrd="0" presId="urn:microsoft.com/office/officeart/2018/2/layout/IconVerticalSolidList"/>
    <dgm:cxn modelId="{83DAA4BE-FA6A-4245-8AC7-3A2FED61D51F}" srcId="{7F2CFC2E-C3D3-4E32-92E9-57182A4DD7AF}" destId="{C5231088-F8B3-47EA-9168-84337AA7D8B1}" srcOrd="3" destOrd="0" parTransId="{9DF3BCC5-3B02-4A50-B527-A7B3855F2877}" sibTransId="{B218A335-AE36-4325-BE22-96683906AC50}"/>
    <dgm:cxn modelId="{A21E94C8-212C-48A4-A134-4255E6CB6224}" srcId="{7F2CFC2E-C3D3-4E32-92E9-57182A4DD7AF}" destId="{F4CD5DD8-929E-4583-84C0-0057EBA0D0E4}" srcOrd="0" destOrd="0" parTransId="{7C532FB1-BE38-4BF3-990A-091C614FB258}" sibTransId="{449430CF-62DD-4649-836A-940506C306D3}"/>
    <dgm:cxn modelId="{725EB8D1-34CB-4DD9-9851-1CB719C289F0}" srcId="{7F2CFC2E-C3D3-4E32-92E9-57182A4DD7AF}" destId="{BE07E95A-1BD3-43C4-AE66-13C6B3A5D7FA}" srcOrd="5" destOrd="0" parTransId="{F39AC48B-47F5-4663-B09A-F339E7779865}" sibTransId="{AB2D187D-D5B1-4B9A-911C-187C6E6F074E}"/>
    <dgm:cxn modelId="{5C796BDB-D3CB-4332-9326-49D3F76B0659}" type="presOf" srcId="{7DD088C4-7850-4AA2-A9C5-52C81CE651F8}" destId="{066EE59D-D5AE-44BE-8766-9B1CDE0CE1B8}" srcOrd="0" destOrd="0" presId="urn:microsoft.com/office/officeart/2018/2/layout/IconVerticalSolidList"/>
    <dgm:cxn modelId="{FD1F83EA-BF0A-4140-94BF-A1EED0475589}" type="presOf" srcId="{7F2CFC2E-C3D3-4E32-92E9-57182A4DD7AF}" destId="{D00FD7A1-F9B9-43C4-844E-94F79723F4D9}" srcOrd="0" destOrd="0" presId="urn:microsoft.com/office/officeart/2018/2/layout/IconVerticalSolidList"/>
    <dgm:cxn modelId="{F0FDE1F4-C91F-4A3A-8FCF-65F74025816A}" type="presOf" srcId="{C9AC60F8-48DD-46A3-98C4-027EB6A6A0F5}" destId="{64901FD0-B152-4B51-8F60-057AA8E06CBB}" srcOrd="0" destOrd="0" presId="urn:microsoft.com/office/officeart/2018/2/layout/IconVerticalSolidList"/>
    <dgm:cxn modelId="{47E636F7-08E2-4769-AFA4-DD0D6DA0D0D5}" type="presOf" srcId="{E6E9247A-42B2-4EE4-8807-B71808CAED4B}" destId="{65652350-8182-4750-8C3A-98B30F11BCE1}" srcOrd="0" destOrd="0" presId="urn:microsoft.com/office/officeart/2018/2/layout/IconVerticalSolidList"/>
    <dgm:cxn modelId="{D1B6F6F8-2E8E-45ED-9D07-98C4C278790C}" type="presOf" srcId="{E8B6A3FD-5A1F-46D1-9517-5AD63BB26716}" destId="{D5BD6F41-B105-490A-B36C-2386AF91CDA5}" srcOrd="0" destOrd="0" presId="urn:microsoft.com/office/officeart/2018/2/layout/IconVerticalSolidList"/>
    <dgm:cxn modelId="{330C44F7-93C1-4886-8B0C-26CFCA05742F}" type="presParOf" srcId="{D00FD7A1-F9B9-43C4-844E-94F79723F4D9}" destId="{8DB76D14-129A-48D0-9337-34630BA8AF4F}" srcOrd="0" destOrd="0" presId="urn:microsoft.com/office/officeart/2018/2/layout/IconVerticalSolidList"/>
    <dgm:cxn modelId="{59E0DD35-8D7D-4F4E-886E-FCED6B4D8D1D}" type="presParOf" srcId="{8DB76D14-129A-48D0-9337-34630BA8AF4F}" destId="{9531003A-BB21-4CFD-B0A7-D43C729F5E51}" srcOrd="0" destOrd="0" presId="urn:microsoft.com/office/officeart/2018/2/layout/IconVerticalSolidList"/>
    <dgm:cxn modelId="{74C7A892-1F05-4CD3-92DE-9ED9AF95E6C0}" type="presParOf" srcId="{8DB76D14-129A-48D0-9337-34630BA8AF4F}" destId="{9731830D-6E73-46A5-87FB-B1B1E555DA0F}" srcOrd="1" destOrd="0" presId="urn:microsoft.com/office/officeart/2018/2/layout/IconVerticalSolidList"/>
    <dgm:cxn modelId="{05BCAEB5-BB00-4A72-BAA6-A3599E9A533E}" type="presParOf" srcId="{8DB76D14-129A-48D0-9337-34630BA8AF4F}" destId="{FD6E87D4-555E-4719-9210-55C044D03BFF}" srcOrd="2" destOrd="0" presId="urn:microsoft.com/office/officeart/2018/2/layout/IconVerticalSolidList"/>
    <dgm:cxn modelId="{E722E4D3-4210-4320-A40C-620435663DAA}" type="presParOf" srcId="{8DB76D14-129A-48D0-9337-34630BA8AF4F}" destId="{E1DAF012-FDFE-41E9-B72E-5664C156CBA8}" srcOrd="3" destOrd="0" presId="urn:microsoft.com/office/officeart/2018/2/layout/IconVerticalSolidList"/>
    <dgm:cxn modelId="{16A01746-D832-4C1C-8656-A3B36C830E73}" type="presParOf" srcId="{D00FD7A1-F9B9-43C4-844E-94F79723F4D9}" destId="{04A629E3-0A3D-44B5-B723-85351CE69BB8}" srcOrd="1" destOrd="0" presId="urn:microsoft.com/office/officeart/2018/2/layout/IconVerticalSolidList"/>
    <dgm:cxn modelId="{A212F518-F739-4D68-8ABE-DDDCCC6E986D}" type="presParOf" srcId="{D00FD7A1-F9B9-43C4-844E-94F79723F4D9}" destId="{CB7B9F43-EB54-492E-8E5C-517E70ACD0DF}" srcOrd="2" destOrd="0" presId="urn:microsoft.com/office/officeart/2018/2/layout/IconVerticalSolidList"/>
    <dgm:cxn modelId="{0555BB42-2FBB-4640-8A1D-41996E726358}" type="presParOf" srcId="{CB7B9F43-EB54-492E-8E5C-517E70ACD0DF}" destId="{BE71389D-E03D-42C8-84E6-7575B82B7A85}" srcOrd="0" destOrd="0" presId="urn:microsoft.com/office/officeart/2018/2/layout/IconVerticalSolidList"/>
    <dgm:cxn modelId="{D1B22DE3-9421-40B8-A787-3C10617E6260}" type="presParOf" srcId="{CB7B9F43-EB54-492E-8E5C-517E70ACD0DF}" destId="{9447C7C6-0ADD-4FBD-8D95-6C344C23C182}" srcOrd="1" destOrd="0" presId="urn:microsoft.com/office/officeart/2018/2/layout/IconVerticalSolidList"/>
    <dgm:cxn modelId="{CC226669-C31D-46AB-8E26-07498147FFF8}" type="presParOf" srcId="{CB7B9F43-EB54-492E-8E5C-517E70ACD0DF}" destId="{7C1B8EF9-E9C5-4463-800C-F0777ABA89C5}" srcOrd="2" destOrd="0" presId="urn:microsoft.com/office/officeart/2018/2/layout/IconVerticalSolidList"/>
    <dgm:cxn modelId="{3F6A941E-B0D7-44F5-81EC-C837DCB54407}" type="presParOf" srcId="{CB7B9F43-EB54-492E-8E5C-517E70ACD0DF}" destId="{066EE59D-D5AE-44BE-8766-9B1CDE0CE1B8}" srcOrd="3" destOrd="0" presId="urn:microsoft.com/office/officeart/2018/2/layout/IconVerticalSolidList"/>
    <dgm:cxn modelId="{98217B20-00BC-4BCB-84BF-97160B79309D}" type="presParOf" srcId="{D00FD7A1-F9B9-43C4-844E-94F79723F4D9}" destId="{79E7E4F7-05CA-4517-A38D-2427EE7FCC27}" srcOrd="3" destOrd="0" presId="urn:microsoft.com/office/officeart/2018/2/layout/IconVerticalSolidList"/>
    <dgm:cxn modelId="{A13356FE-6B3D-4E51-B346-954EC3290EFD}" type="presParOf" srcId="{D00FD7A1-F9B9-43C4-844E-94F79723F4D9}" destId="{31FC6807-E729-43D0-B270-5BAAB3F96147}" srcOrd="4" destOrd="0" presId="urn:microsoft.com/office/officeart/2018/2/layout/IconVerticalSolidList"/>
    <dgm:cxn modelId="{94A48421-C06F-4604-AF7F-6B5ADF6ACA24}" type="presParOf" srcId="{31FC6807-E729-43D0-B270-5BAAB3F96147}" destId="{25EAEF6B-B567-467C-9DF0-2E4DAB29B3D6}" srcOrd="0" destOrd="0" presId="urn:microsoft.com/office/officeart/2018/2/layout/IconVerticalSolidList"/>
    <dgm:cxn modelId="{7C3902C8-12ED-4214-94A6-907B67C54426}" type="presParOf" srcId="{31FC6807-E729-43D0-B270-5BAAB3F96147}" destId="{9F4F6C77-4873-4BF4-A89A-DF380C19C336}" srcOrd="1" destOrd="0" presId="urn:microsoft.com/office/officeart/2018/2/layout/IconVerticalSolidList"/>
    <dgm:cxn modelId="{B0F6B3D3-7290-4E4A-9D72-31B37AA7F66D}" type="presParOf" srcId="{31FC6807-E729-43D0-B270-5BAAB3F96147}" destId="{C7AFC565-D39F-4654-BC58-A4518BAD46BA}" srcOrd="2" destOrd="0" presId="urn:microsoft.com/office/officeart/2018/2/layout/IconVerticalSolidList"/>
    <dgm:cxn modelId="{1E92DD7A-924F-4C2A-BC1B-E8F2FFCB7901}" type="presParOf" srcId="{31FC6807-E729-43D0-B270-5BAAB3F96147}" destId="{4B668223-1CD4-4A8E-8504-6DB4553BBDC0}" srcOrd="3" destOrd="0" presId="urn:microsoft.com/office/officeart/2018/2/layout/IconVerticalSolidList"/>
    <dgm:cxn modelId="{766B6213-0CDF-4CCC-90E3-77A11E389C6B}" type="presParOf" srcId="{D00FD7A1-F9B9-43C4-844E-94F79723F4D9}" destId="{2869BE6A-B545-45D7-8800-B3D018BCDE1C}" srcOrd="5" destOrd="0" presId="urn:microsoft.com/office/officeart/2018/2/layout/IconVerticalSolidList"/>
    <dgm:cxn modelId="{7152ED31-1D32-4CAA-BEBF-896FFB6E936B}" type="presParOf" srcId="{D00FD7A1-F9B9-43C4-844E-94F79723F4D9}" destId="{C7385D26-5D3D-4C53-9800-AFE17F47EBAE}" srcOrd="6" destOrd="0" presId="urn:microsoft.com/office/officeart/2018/2/layout/IconVerticalSolidList"/>
    <dgm:cxn modelId="{FE576E41-6B9E-4389-9057-D76ED04331C2}" type="presParOf" srcId="{C7385D26-5D3D-4C53-9800-AFE17F47EBAE}" destId="{8782A926-D473-4927-A89B-18F57ABE080E}" srcOrd="0" destOrd="0" presId="urn:microsoft.com/office/officeart/2018/2/layout/IconVerticalSolidList"/>
    <dgm:cxn modelId="{585E0B28-6A29-4CFA-8E69-94ABFF2BB0BF}" type="presParOf" srcId="{C7385D26-5D3D-4C53-9800-AFE17F47EBAE}" destId="{E8FF5129-7613-4C29-940F-DF1B74E5B6D8}" srcOrd="1" destOrd="0" presId="urn:microsoft.com/office/officeart/2018/2/layout/IconVerticalSolidList"/>
    <dgm:cxn modelId="{24094332-6090-4876-884A-6E540DA1C367}" type="presParOf" srcId="{C7385D26-5D3D-4C53-9800-AFE17F47EBAE}" destId="{710BC77D-3E46-48BD-BB32-2A1696A8FCA4}" srcOrd="2" destOrd="0" presId="urn:microsoft.com/office/officeart/2018/2/layout/IconVerticalSolidList"/>
    <dgm:cxn modelId="{653D3150-AC96-421D-A022-64F696A49A51}" type="presParOf" srcId="{C7385D26-5D3D-4C53-9800-AFE17F47EBAE}" destId="{CC3F6CB0-72B0-4B8F-9046-C3C32E992F57}" srcOrd="3" destOrd="0" presId="urn:microsoft.com/office/officeart/2018/2/layout/IconVerticalSolidList"/>
    <dgm:cxn modelId="{30914BCF-4F6B-45B2-9646-2ABBC228DB21}" type="presParOf" srcId="{D00FD7A1-F9B9-43C4-844E-94F79723F4D9}" destId="{75569A27-FCCE-41C9-A7EF-56D0A3E5EA41}" srcOrd="7" destOrd="0" presId="urn:microsoft.com/office/officeart/2018/2/layout/IconVerticalSolidList"/>
    <dgm:cxn modelId="{16EF49D8-22F9-473D-AA7C-1E8E47AB02FD}" type="presParOf" srcId="{D00FD7A1-F9B9-43C4-844E-94F79723F4D9}" destId="{7595BC78-31ED-4ED8-BA0B-2333D0BD3117}" srcOrd="8" destOrd="0" presId="urn:microsoft.com/office/officeart/2018/2/layout/IconVerticalSolidList"/>
    <dgm:cxn modelId="{36EC11F6-1F5E-4FA2-AECF-83C7C9769094}" type="presParOf" srcId="{7595BC78-31ED-4ED8-BA0B-2333D0BD3117}" destId="{C441FC63-5F7B-4D7E-9539-BC6D7841B10F}" srcOrd="0" destOrd="0" presId="urn:microsoft.com/office/officeart/2018/2/layout/IconVerticalSolidList"/>
    <dgm:cxn modelId="{B8392617-31FE-4CD4-8C68-4D2059B30EDC}" type="presParOf" srcId="{7595BC78-31ED-4ED8-BA0B-2333D0BD3117}" destId="{E3C641EC-9A8F-4B38-8044-EEF3BA721DF1}" srcOrd="1" destOrd="0" presId="urn:microsoft.com/office/officeart/2018/2/layout/IconVerticalSolidList"/>
    <dgm:cxn modelId="{C60CD607-415A-4B81-8894-75E68B8FD678}" type="presParOf" srcId="{7595BC78-31ED-4ED8-BA0B-2333D0BD3117}" destId="{2F8F6AF5-ABAD-4719-8F25-0576F2D6832B}" srcOrd="2" destOrd="0" presId="urn:microsoft.com/office/officeart/2018/2/layout/IconVerticalSolidList"/>
    <dgm:cxn modelId="{B600F789-80CD-46C4-B5EF-00E6021B3FD5}" type="presParOf" srcId="{7595BC78-31ED-4ED8-BA0B-2333D0BD3117}" destId="{64901FD0-B152-4B51-8F60-057AA8E06CBB}" srcOrd="3" destOrd="0" presId="urn:microsoft.com/office/officeart/2018/2/layout/IconVerticalSolidList"/>
    <dgm:cxn modelId="{0EE334B3-DAD6-4065-B13F-57F15AB4207F}" type="presParOf" srcId="{D00FD7A1-F9B9-43C4-844E-94F79723F4D9}" destId="{44BB11F7-5E2A-4D17-AC2A-BAA84D26ECF7}" srcOrd="9" destOrd="0" presId="urn:microsoft.com/office/officeart/2018/2/layout/IconVerticalSolidList"/>
    <dgm:cxn modelId="{F5128241-852B-413A-A854-8B7EBD82B68C}" type="presParOf" srcId="{D00FD7A1-F9B9-43C4-844E-94F79723F4D9}" destId="{89F5CE0B-2B3B-487E-A3F1-6BFE8DE50D4E}" srcOrd="10" destOrd="0" presId="urn:microsoft.com/office/officeart/2018/2/layout/IconVerticalSolidList"/>
    <dgm:cxn modelId="{646354CA-A698-4879-81CB-115FC3C32787}" type="presParOf" srcId="{89F5CE0B-2B3B-487E-A3F1-6BFE8DE50D4E}" destId="{5D8A537F-8631-41E1-B766-316642F62BAB}" srcOrd="0" destOrd="0" presId="urn:microsoft.com/office/officeart/2018/2/layout/IconVerticalSolidList"/>
    <dgm:cxn modelId="{56DF8788-38FC-4A98-B8CC-0306734DA524}" type="presParOf" srcId="{89F5CE0B-2B3B-487E-A3F1-6BFE8DE50D4E}" destId="{C98C133B-B643-4869-895D-688DB44E3D42}" srcOrd="1" destOrd="0" presId="urn:microsoft.com/office/officeart/2018/2/layout/IconVerticalSolidList"/>
    <dgm:cxn modelId="{7ACCC50A-2D77-4D04-8B1A-158F84F5B9DD}" type="presParOf" srcId="{89F5CE0B-2B3B-487E-A3F1-6BFE8DE50D4E}" destId="{1A40B3B6-6786-4382-9B61-21A0BCD43573}" srcOrd="2" destOrd="0" presId="urn:microsoft.com/office/officeart/2018/2/layout/IconVerticalSolidList"/>
    <dgm:cxn modelId="{095DF8EF-D667-4F32-A05A-3C27C9FAE589}" type="presParOf" srcId="{89F5CE0B-2B3B-487E-A3F1-6BFE8DE50D4E}" destId="{CB8CB99F-0A95-4B00-838F-AA61735ACB5D}" srcOrd="3" destOrd="0" presId="urn:microsoft.com/office/officeart/2018/2/layout/IconVerticalSolidList"/>
    <dgm:cxn modelId="{52F67819-8699-4329-BB5D-64A32D4283F0}" type="presParOf" srcId="{D00FD7A1-F9B9-43C4-844E-94F79723F4D9}" destId="{7C913DC3-46EE-4B35-8DB5-4969EC171383}" srcOrd="11" destOrd="0" presId="urn:microsoft.com/office/officeart/2018/2/layout/IconVerticalSolidList"/>
    <dgm:cxn modelId="{0181F70E-7449-4F03-969F-1996965AA5D0}" type="presParOf" srcId="{D00FD7A1-F9B9-43C4-844E-94F79723F4D9}" destId="{3DEA42B4-CFD8-47B9-B772-B6C6E74FB6A8}" srcOrd="12" destOrd="0" presId="urn:microsoft.com/office/officeart/2018/2/layout/IconVerticalSolidList"/>
    <dgm:cxn modelId="{761CAFE9-7A11-47D0-8244-B3251AC1A8C8}" type="presParOf" srcId="{3DEA42B4-CFD8-47B9-B772-B6C6E74FB6A8}" destId="{C5523913-B2C6-401D-B878-79D14649A68A}" srcOrd="0" destOrd="0" presId="urn:microsoft.com/office/officeart/2018/2/layout/IconVerticalSolidList"/>
    <dgm:cxn modelId="{AF684303-8AAF-4A42-9E04-08FEDFBF54CC}" type="presParOf" srcId="{3DEA42B4-CFD8-47B9-B772-B6C6E74FB6A8}" destId="{3F9B35F7-AAC4-434F-B4EE-D1E225D19CBA}" srcOrd="1" destOrd="0" presId="urn:microsoft.com/office/officeart/2018/2/layout/IconVerticalSolidList"/>
    <dgm:cxn modelId="{74FFAE5C-FC53-45BE-85F4-78FF9DA5F287}" type="presParOf" srcId="{3DEA42B4-CFD8-47B9-B772-B6C6E74FB6A8}" destId="{70714D40-9D44-42AE-8C08-D0CB3B88C63B}" srcOrd="2" destOrd="0" presId="urn:microsoft.com/office/officeart/2018/2/layout/IconVerticalSolidList"/>
    <dgm:cxn modelId="{4714521C-0724-49D4-95E7-8EDEB8713D80}" type="presParOf" srcId="{3DEA42B4-CFD8-47B9-B772-B6C6E74FB6A8}" destId="{D5BD6F41-B105-490A-B36C-2386AF91CDA5}" srcOrd="3" destOrd="0" presId="urn:microsoft.com/office/officeart/2018/2/layout/IconVerticalSolidList"/>
    <dgm:cxn modelId="{BE1214B0-DFFF-4B23-BFEE-007D32D91FCA}" type="presParOf" srcId="{D00FD7A1-F9B9-43C4-844E-94F79723F4D9}" destId="{A8800D49-B2CE-4FA7-BF3D-FA5EF21ED828}" srcOrd="13" destOrd="0" presId="urn:microsoft.com/office/officeart/2018/2/layout/IconVerticalSolidList"/>
    <dgm:cxn modelId="{8A925F09-06FC-4C8D-B5E4-D51B2F047080}" type="presParOf" srcId="{D00FD7A1-F9B9-43C4-844E-94F79723F4D9}" destId="{A89C6233-D9DE-422C-91A4-96139F9793A1}" srcOrd="14" destOrd="0" presId="urn:microsoft.com/office/officeart/2018/2/layout/IconVerticalSolidList"/>
    <dgm:cxn modelId="{4BB7541B-6E5C-4623-9626-DDFE08CAB556}" type="presParOf" srcId="{A89C6233-D9DE-422C-91A4-96139F9793A1}" destId="{C3D189F2-ED7B-4CF0-ACAC-17AA240A6CDD}" srcOrd="0" destOrd="0" presId="urn:microsoft.com/office/officeart/2018/2/layout/IconVerticalSolidList"/>
    <dgm:cxn modelId="{0F6A330B-C059-4097-9140-20A82C382613}" type="presParOf" srcId="{A89C6233-D9DE-422C-91A4-96139F9793A1}" destId="{AC77B974-7201-47D1-AB27-B1CA7D59CC62}" srcOrd="1" destOrd="0" presId="urn:microsoft.com/office/officeart/2018/2/layout/IconVerticalSolidList"/>
    <dgm:cxn modelId="{01B9E59F-FAEB-4C5F-837B-B7563EB08D85}" type="presParOf" srcId="{A89C6233-D9DE-422C-91A4-96139F9793A1}" destId="{5F72E519-DF11-488A-BF79-73E77FA4DDA3}" srcOrd="2" destOrd="0" presId="urn:microsoft.com/office/officeart/2018/2/layout/IconVerticalSolidList"/>
    <dgm:cxn modelId="{ED5E30FF-6BD6-4F6F-A31F-9FA31A36F03A}" type="presParOf" srcId="{A89C6233-D9DE-422C-91A4-96139F9793A1}" destId="{65652350-8182-4750-8C3A-98B30F11BCE1}" srcOrd="3" destOrd="0" presId="urn:microsoft.com/office/officeart/2018/2/layout/IconVerticalSolidList"/>
    <dgm:cxn modelId="{5AD4DCB3-F663-4C7D-809B-CCA9CC64290E}" type="presParOf" srcId="{D00FD7A1-F9B9-43C4-844E-94F79723F4D9}" destId="{4D0CB31D-DF6F-40E0-B253-922C6191ED9D}" srcOrd="15" destOrd="0" presId="urn:microsoft.com/office/officeart/2018/2/layout/IconVerticalSolidList"/>
    <dgm:cxn modelId="{C7F3575B-AE2E-4697-8426-F85152BFDFF6}" type="presParOf" srcId="{D00FD7A1-F9B9-43C4-844E-94F79723F4D9}" destId="{893CDEA9-69A2-4B0D-BD57-DDBB76407160}" srcOrd="16" destOrd="0" presId="urn:microsoft.com/office/officeart/2018/2/layout/IconVerticalSolidList"/>
    <dgm:cxn modelId="{4A1D811C-F71F-4A65-AF44-37BD5F39B940}" type="presParOf" srcId="{893CDEA9-69A2-4B0D-BD57-DDBB76407160}" destId="{B619E900-3EE1-4C8A-B088-B51DBAE2BF25}" srcOrd="0" destOrd="0" presId="urn:microsoft.com/office/officeart/2018/2/layout/IconVerticalSolidList"/>
    <dgm:cxn modelId="{0CEC92D1-5224-4418-97E7-7D17BABF7753}" type="presParOf" srcId="{893CDEA9-69A2-4B0D-BD57-DDBB76407160}" destId="{4AA62350-8F55-412E-B2F8-53B7A44C2BD3}" srcOrd="1" destOrd="0" presId="urn:microsoft.com/office/officeart/2018/2/layout/IconVerticalSolidList"/>
    <dgm:cxn modelId="{93CA77C0-C938-4CF6-BDDA-CB9F0C792A93}" type="presParOf" srcId="{893CDEA9-69A2-4B0D-BD57-DDBB76407160}" destId="{EE1B129C-6988-4856-BA27-FDF87CC9986C}" srcOrd="2" destOrd="0" presId="urn:microsoft.com/office/officeart/2018/2/layout/IconVerticalSolidList"/>
    <dgm:cxn modelId="{4D8D91DA-E2FF-4616-BB37-5435EF72F110}" type="presParOf" srcId="{893CDEA9-69A2-4B0D-BD57-DDBB76407160}" destId="{7FF3F836-9CFC-4C01-B5A1-33A3626F05CE}" srcOrd="3" destOrd="0" presId="urn:microsoft.com/office/officeart/2018/2/layout/IconVerticalSolidList"/>
    <dgm:cxn modelId="{D55E3F4D-4CF7-4B8B-A4F4-17DDDFEBFFCE}" type="presParOf" srcId="{D00FD7A1-F9B9-43C4-844E-94F79723F4D9}" destId="{8AFE9909-A851-4F04-96D3-8014E6C79B1F}" srcOrd="17" destOrd="0" presId="urn:microsoft.com/office/officeart/2018/2/layout/IconVerticalSolidList"/>
    <dgm:cxn modelId="{CC2A6815-2535-4B99-B276-430AE21488DE}" type="presParOf" srcId="{D00FD7A1-F9B9-43C4-844E-94F79723F4D9}" destId="{745671A8-6FC0-4DAD-A2A7-62BD91D138A9}" srcOrd="18" destOrd="0" presId="urn:microsoft.com/office/officeart/2018/2/layout/IconVerticalSolidList"/>
    <dgm:cxn modelId="{54D4C87D-C122-4474-A73F-B92D40775A49}" type="presParOf" srcId="{745671A8-6FC0-4DAD-A2A7-62BD91D138A9}" destId="{03A952CB-9493-4A76-A360-F48761D19CEA}" srcOrd="0" destOrd="0" presId="urn:microsoft.com/office/officeart/2018/2/layout/IconVerticalSolidList"/>
    <dgm:cxn modelId="{6425DDAF-BE7F-46CA-8784-A68D2A4973EE}" type="presParOf" srcId="{745671A8-6FC0-4DAD-A2A7-62BD91D138A9}" destId="{5B322338-24B1-4057-88ED-E2444811FFF8}" srcOrd="1" destOrd="0" presId="urn:microsoft.com/office/officeart/2018/2/layout/IconVerticalSolidList"/>
    <dgm:cxn modelId="{4EB25854-B6A8-4782-BDF5-3A8DE53EF3A4}" type="presParOf" srcId="{745671A8-6FC0-4DAD-A2A7-62BD91D138A9}" destId="{2CDE5350-9A18-409A-A27F-F5EA282954B1}" srcOrd="2" destOrd="0" presId="urn:microsoft.com/office/officeart/2018/2/layout/IconVerticalSolidList"/>
    <dgm:cxn modelId="{DCA472FE-DB78-459E-8A50-3E2B451B7540}" type="presParOf" srcId="{745671A8-6FC0-4DAD-A2A7-62BD91D138A9}" destId="{EF0C9B6B-7657-4B8B-A2E2-6A0C637C2F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BCA5DC-C97A-46FD-BB59-D0350737789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FDA9F47-7091-433E-8D0A-A60235624E23}">
      <dgm:prSet/>
      <dgm:spPr/>
      <dgm:t>
        <a:bodyPr/>
        <a:lstStyle/>
        <a:p>
          <a:pPr>
            <a:lnSpc>
              <a:spcPct val="100000"/>
            </a:lnSpc>
            <a:defRPr cap="all"/>
          </a:pPr>
          <a:r>
            <a:rPr lang="en-GB" b="1"/>
            <a:t>Agenda:</a:t>
          </a:r>
          <a:endParaRPr lang="en-US"/>
        </a:p>
      </dgm:t>
    </dgm:pt>
    <dgm:pt modelId="{5CBE5544-0729-4304-90CF-6A0E0E9A7D2C}" type="parTrans" cxnId="{02362DD1-3503-42F7-87EF-60BC4C2CC672}">
      <dgm:prSet/>
      <dgm:spPr/>
      <dgm:t>
        <a:bodyPr/>
        <a:lstStyle/>
        <a:p>
          <a:endParaRPr lang="en-US"/>
        </a:p>
      </dgm:t>
    </dgm:pt>
    <dgm:pt modelId="{A0925FCD-E59B-4CC4-9C34-59A876368D71}" type="sibTrans" cxnId="{02362DD1-3503-42F7-87EF-60BC4C2CC672}">
      <dgm:prSet/>
      <dgm:spPr/>
      <dgm:t>
        <a:bodyPr/>
        <a:lstStyle/>
        <a:p>
          <a:endParaRPr lang="en-US"/>
        </a:p>
      </dgm:t>
    </dgm:pt>
    <dgm:pt modelId="{DFCDFF22-CCE9-41B2-BD79-85BE2B8EA35C}">
      <dgm:prSet custT="1"/>
      <dgm:spPr/>
      <dgm:t>
        <a:bodyPr/>
        <a:lstStyle/>
        <a:p>
          <a:pPr>
            <a:lnSpc>
              <a:spcPct val="100000"/>
            </a:lnSpc>
            <a:defRPr cap="all"/>
          </a:pPr>
          <a:r>
            <a:rPr lang="en-US" sz="1200" b="1" dirty="0"/>
            <a:t>1- What is Computer-Vision?</a:t>
          </a:r>
        </a:p>
      </dgm:t>
    </dgm:pt>
    <dgm:pt modelId="{22D2903B-8851-4F02-85C3-7E9785F6C17A}" type="parTrans" cxnId="{ECE171F7-BEC2-4A39-9BD5-89B8651D7FFE}">
      <dgm:prSet/>
      <dgm:spPr/>
      <dgm:t>
        <a:bodyPr/>
        <a:lstStyle/>
        <a:p>
          <a:endParaRPr lang="en-US"/>
        </a:p>
      </dgm:t>
    </dgm:pt>
    <dgm:pt modelId="{576AB108-705C-4323-8854-995A224B18CE}" type="sibTrans" cxnId="{ECE171F7-BEC2-4A39-9BD5-89B8651D7FFE}">
      <dgm:prSet/>
      <dgm:spPr/>
      <dgm:t>
        <a:bodyPr/>
        <a:lstStyle/>
        <a:p>
          <a:endParaRPr lang="en-US"/>
        </a:p>
      </dgm:t>
    </dgm:pt>
    <dgm:pt modelId="{9024C4A9-1545-4495-AECE-67C66DCD0C51}">
      <dgm:prSet custT="1"/>
      <dgm:spPr/>
      <dgm:t>
        <a:bodyPr/>
        <a:lstStyle/>
        <a:p>
          <a:pPr>
            <a:lnSpc>
              <a:spcPct val="100000"/>
            </a:lnSpc>
            <a:defRPr cap="all"/>
          </a:pPr>
          <a:r>
            <a:rPr lang="en-US" sz="1200" b="1" dirty="0"/>
            <a:t>2- </a:t>
          </a:r>
          <a:r>
            <a:rPr lang="en-GB" sz="1200" b="1" dirty="0"/>
            <a:t>Traditional Computer-Vision vs. Modern Computer-Vision.</a:t>
          </a:r>
          <a:endParaRPr lang="en-US" sz="1200" b="1" dirty="0"/>
        </a:p>
      </dgm:t>
    </dgm:pt>
    <dgm:pt modelId="{CD0E1980-B6F4-41CB-A6F7-34577E2D4CD7}" type="parTrans" cxnId="{D1EFA044-A2D7-4834-94EF-FAEE071B815C}">
      <dgm:prSet/>
      <dgm:spPr/>
      <dgm:t>
        <a:bodyPr/>
        <a:lstStyle/>
        <a:p>
          <a:endParaRPr lang="en-US"/>
        </a:p>
      </dgm:t>
    </dgm:pt>
    <dgm:pt modelId="{F7837714-9F25-42A3-9284-3239B4C25E81}" type="sibTrans" cxnId="{D1EFA044-A2D7-4834-94EF-FAEE071B815C}">
      <dgm:prSet/>
      <dgm:spPr/>
      <dgm:t>
        <a:bodyPr/>
        <a:lstStyle/>
        <a:p>
          <a:endParaRPr lang="en-US"/>
        </a:p>
      </dgm:t>
    </dgm:pt>
    <dgm:pt modelId="{18B2A8AA-3172-408C-8F02-B1760D0067D0}">
      <dgm:prSet custT="1"/>
      <dgm:spPr/>
      <dgm:t>
        <a:bodyPr/>
        <a:lstStyle/>
        <a:p>
          <a:pPr>
            <a:lnSpc>
              <a:spcPct val="100000"/>
            </a:lnSpc>
            <a:defRPr cap="all"/>
          </a:pPr>
          <a:r>
            <a:rPr lang="en-GB" sz="1200" b="1" dirty="0"/>
            <a:t>3- Artificial Neural-Networks, a brief introduction to Deep Learning. </a:t>
          </a:r>
          <a:endParaRPr lang="en-US" sz="1200" b="1" dirty="0"/>
        </a:p>
      </dgm:t>
    </dgm:pt>
    <dgm:pt modelId="{756F50FA-D27C-444F-B7D7-30A061A59073}" type="parTrans" cxnId="{B332A5D2-E531-4039-89A0-5F441C2CF149}">
      <dgm:prSet/>
      <dgm:spPr/>
      <dgm:t>
        <a:bodyPr/>
        <a:lstStyle/>
        <a:p>
          <a:endParaRPr lang="en-US"/>
        </a:p>
      </dgm:t>
    </dgm:pt>
    <dgm:pt modelId="{DB0E9913-C1F3-46F2-A44D-C64791A5F3B0}" type="sibTrans" cxnId="{B332A5D2-E531-4039-89A0-5F441C2CF149}">
      <dgm:prSet/>
      <dgm:spPr/>
      <dgm:t>
        <a:bodyPr/>
        <a:lstStyle/>
        <a:p>
          <a:endParaRPr lang="en-US"/>
        </a:p>
      </dgm:t>
    </dgm:pt>
    <dgm:pt modelId="{24BBE3EA-E6A9-4670-A6CC-29115D22E1D5}">
      <dgm:prSet custT="1"/>
      <dgm:spPr/>
      <dgm:t>
        <a:bodyPr/>
        <a:lstStyle/>
        <a:p>
          <a:pPr>
            <a:lnSpc>
              <a:spcPct val="100000"/>
            </a:lnSpc>
            <a:defRPr cap="all"/>
          </a:pPr>
          <a:r>
            <a:rPr lang="en-GB" sz="1200" b="1" dirty="0"/>
            <a:t>4- What is The Convolution Operation? why CNNs rather than ANNs?</a:t>
          </a:r>
          <a:endParaRPr lang="en-US" sz="1200" b="1" dirty="0"/>
        </a:p>
      </dgm:t>
    </dgm:pt>
    <dgm:pt modelId="{D6D06224-954D-49D2-B9CA-BFF0571528AA}" type="parTrans" cxnId="{DDD34CF2-1C20-48B4-8715-54510CB2DDDC}">
      <dgm:prSet/>
      <dgm:spPr/>
      <dgm:t>
        <a:bodyPr/>
        <a:lstStyle/>
        <a:p>
          <a:endParaRPr lang="en-US"/>
        </a:p>
      </dgm:t>
    </dgm:pt>
    <dgm:pt modelId="{72F8E0FA-0C6A-48AF-9470-66C8116F2527}" type="sibTrans" cxnId="{DDD34CF2-1C20-48B4-8715-54510CB2DDDC}">
      <dgm:prSet/>
      <dgm:spPr/>
      <dgm:t>
        <a:bodyPr/>
        <a:lstStyle/>
        <a:p>
          <a:endParaRPr lang="en-US"/>
        </a:p>
      </dgm:t>
    </dgm:pt>
    <dgm:pt modelId="{64BB5D5D-4CD8-4FC9-A305-D19C5DE27E8F}">
      <dgm:prSet custT="1"/>
      <dgm:spPr/>
      <dgm:t>
        <a:bodyPr/>
        <a:lstStyle/>
        <a:p>
          <a:pPr>
            <a:lnSpc>
              <a:spcPct val="100000"/>
            </a:lnSpc>
            <a:defRPr cap="all"/>
          </a:pPr>
          <a:r>
            <a:rPr lang="en-GB" sz="1200" b="1" dirty="0"/>
            <a:t>5- Deep-Learning for Computer-Vision.</a:t>
          </a:r>
          <a:endParaRPr lang="en-US" sz="1200" b="1" dirty="0"/>
        </a:p>
      </dgm:t>
    </dgm:pt>
    <dgm:pt modelId="{89DB67D2-8707-4EA0-A716-25942079B9B0}" type="parTrans" cxnId="{C110B1EE-1B56-47D8-BB7A-C51385E45D83}">
      <dgm:prSet/>
      <dgm:spPr/>
      <dgm:t>
        <a:bodyPr/>
        <a:lstStyle/>
        <a:p>
          <a:endParaRPr lang="en-US"/>
        </a:p>
      </dgm:t>
    </dgm:pt>
    <dgm:pt modelId="{E95C4916-3645-443E-B998-F5503580EC2D}" type="sibTrans" cxnId="{C110B1EE-1B56-47D8-BB7A-C51385E45D83}">
      <dgm:prSet/>
      <dgm:spPr/>
      <dgm:t>
        <a:bodyPr/>
        <a:lstStyle/>
        <a:p>
          <a:endParaRPr lang="en-US"/>
        </a:p>
      </dgm:t>
    </dgm:pt>
    <dgm:pt modelId="{6E169841-3396-4DD7-A3EF-CEC7FB444069}">
      <dgm:prSet custT="1"/>
      <dgm:spPr/>
      <dgm:t>
        <a:bodyPr/>
        <a:lstStyle/>
        <a:p>
          <a:pPr>
            <a:lnSpc>
              <a:spcPct val="100000"/>
            </a:lnSpc>
            <a:defRPr cap="all"/>
          </a:pPr>
          <a:r>
            <a:rPr lang="en-GB" sz="1200" b="1" dirty="0"/>
            <a:t>6- Used Approaches In pre-processing from both Traditional and Modern CV.</a:t>
          </a:r>
          <a:endParaRPr lang="en-US" sz="1200" b="1" dirty="0"/>
        </a:p>
      </dgm:t>
    </dgm:pt>
    <dgm:pt modelId="{FBA042F2-F5F5-4C69-B207-43C9A31F07D5}" type="parTrans" cxnId="{C43BA9FE-9146-4F15-8C28-320A53D8CD01}">
      <dgm:prSet/>
      <dgm:spPr/>
      <dgm:t>
        <a:bodyPr/>
        <a:lstStyle/>
        <a:p>
          <a:endParaRPr lang="en-US"/>
        </a:p>
      </dgm:t>
    </dgm:pt>
    <dgm:pt modelId="{79E0CD8C-5BE0-41B9-8A4C-CB318CCF92A8}" type="sibTrans" cxnId="{C43BA9FE-9146-4F15-8C28-320A53D8CD01}">
      <dgm:prSet/>
      <dgm:spPr/>
      <dgm:t>
        <a:bodyPr/>
        <a:lstStyle/>
        <a:p>
          <a:endParaRPr lang="en-US"/>
        </a:p>
      </dgm:t>
    </dgm:pt>
    <dgm:pt modelId="{FFEBC7F8-F1E7-4D58-8301-0A20B365DB04}" type="pres">
      <dgm:prSet presAssocID="{40BCA5DC-C97A-46FD-BB59-D03507377894}" presName="root" presStyleCnt="0">
        <dgm:presLayoutVars>
          <dgm:dir/>
          <dgm:resizeHandles val="exact"/>
        </dgm:presLayoutVars>
      </dgm:prSet>
      <dgm:spPr/>
    </dgm:pt>
    <dgm:pt modelId="{497501D6-6165-41EB-BAD7-234CBF852CE0}" type="pres">
      <dgm:prSet presAssocID="{AFDA9F47-7091-433E-8D0A-A60235624E23}" presName="compNode" presStyleCnt="0"/>
      <dgm:spPr/>
    </dgm:pt>
    <dgm:pt modelId="{41DE703C-1070-4045-BB4E-EE6D9285591B}" type="pres">
      <dgm:prSet presAssocID="{AFDA9F47-7091-433E-8D0A-A60235624E23}" presName="iconBgRect" presStyleLbl="bgShp" presStyleIdx="0" presStyleCnt="7"/>
      <dgm:spPr>
        <a:prstGeom prst="round2DiagRect">
          <a:avLst>
            <a:gd name="adj1" fmla="val 29727"/>
            <a:gd name="adj2" fmla="val 0"/>
          </a:avLst>
        </a:prstGeom>
      </dgm:spPr>
    </dgm:pt>
    <dgm:pt modelId="{55D648A5-09CF-433C-BB6A-DB5BE0DE0EF7}" type="pres">
      <dgm:prSet presAssocID="{AFDA9F47-7091-433E-8D0A-A60235624E2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CFB51CFB-7A35-4CD3-89A5-2340C3A6A886}" type="pres">
      <dgm:prSet presAssocID="{AFDA9F47-7091-433E-8D0A-A60235624E23}" presName="spaceRect" presStyleCnt="0"/>
      <dgm:spPr/>
    </dgm:pt>
    <dgm:pt modelId="{C2E3F2F7-901F-4EF2-AF29-01196E91CDE9}" type="pres">
      <dgm:prSet presAssocID="{AFDA9F47-7091-433E-8D0A-A60235624E23}" presName="textRect" presStyleLbl="revTx" presStyleIdx="0" presStyleCnt="7">
        <dgm:presLayoutVars>
          <dgm:chMax val="1"/>
          <dgm:chPref val="1"/>
        </dgm:presLayoutVars>
      </dgm:prSet>
      <dgm:spPr/>
    </dgm:pt>
    <dgm:pt modelId="{6B613553-F0FE-436B-A6D1-D83AECA0F7D1}" type="pres">
      <dgm:prSet presAssocID="{A0925FCD-E59B-4CC4-9C34-59A876368D71}" presName="sibTrans" presStyleCnt="0"/>
      <dgm:spPr/>
    </dgm:pt>
    <dgm:pt modelId="{5BC2B1E2-6B27-4D70-96B5-3EEDB7348F16}" type="pres">
      <dgm:prSet presAssocID="{DFCDFF22-CCE9-41B2-BD79-85BE2B8EA35C}" presName="compNode" presStyleCnt="0"/>
      <dgm:spPr/>
    </dgm:pt>
    <dgm:pt modelId="{A141449E-E2D8-4F30-AB92-573CD709C37A}" type="pres">
      <dgm:prSet presAssocID="{DFCDFF22-CCE9-41B2-BD79-85BE2B8EA35C}" presName="iconBgRect" presStyleLbl="bgShp" presStyleIdx="1" presStyleCnt="7"/>
      <dgm:spPr>
        <a:prstGeom prst="round2DiagRect">
          <a:avLst>
            <a:gd name="adj1" fmla="val 29727"/>
            <a:gd name="adj2" fmla="val 0"/>
          </a:avLst>
        </a:prstGeom>
      </dgm:spPr>
    </dgm:pt>
    <dgm:pt modelId="{E1998971-8D7D-4529-8033-1969C204CCB0}" type="pres">
      <dgm:prSet presAssocID="{DFCDFF22-CCE9-41B2-BD79-85BE2B8EA35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B0A5E3B-4FA2-4BD4-8537-0778613DE353}" type="pres">
      <dgm:prSet presAssocID="{DFCDFF22-CCE9-41B2-BD79-85BE2B8EA35C}" presName="spaceRect" presStyleCnt="0"/>
      <dgm:spPr/>
    </dgm:pt>
    <dgm:pt modelId="{30240581-91FA-462B-BB3A-FBB563F0562C}" type="pres">
      <dgm:prSet presAssocID="{DFCDFF22-CCE9-41B2-BD79-85BE2B8EA35C}" presName="textRect" presStyleLbl="revTx" presStyleIdx="1" presStyleCnt="7">
        <dgm:presLayoutVars>
          <dgm:chMax val="1"/>
          <dgm:chPref val="1"/>
        </dgm:presLayoutVars>
      </dgm:prSet>
      <dgm:spPr/>
    </dgm:pt>
    <dgm:pt modelId="{D9818A46-7BCF-4BFF-B106-D46773607024}" type="pres">
      <dgm:prSet presAssocID="{576AB108-705C-4323-8854-995A224B18CE}" presName="sibTrans" presStyleCnt="0"/>
      <dgm:spPr/>
    </dgm:pt>
    <dgm:pt modelId="{40BD29C7-8B15-4A80-9BE1-A88A98B1E64D}" type="pres">
      <dgm:prSet presAssocID="{9024C4A9-1545-4495-AECE-67C66DCD0C51}" presName="compNode" presStyleCnt="0"/>
      <dgm:spPr/>
    </dgm:pt>
    <dgm:pt modelId="{14AA1D04-4395-4C47-98A3-9A44C8429670}" type="pres">
      <dgm:prSet presAssocID="{9024C4A9-1545-4495-AECE-67C66DCD0C51}" presName="iconBgRect" presStyleLbl="bgShp" presStyleIdx="2" presStyleCnt="7"/>
      <dgm:spPr>
        <a:prstGeom prst="round2DiagRect">
          <a:avLst>
            <a:gd name="adj1" fmla="val 29727"/>
            <a:gd name="adj2" fmla="val 0"/>
          </a:avLst>
        </a:prstGeom>
      </dgm:spPr>
    </dgm:pt>
    <dgm:pt modelId="{A25937A6-005D-4316-8766-4C82A15D7685}" type="pres">
      <dgm:prSet presAssocID="{9024C4A9-1545-4495-AECE-67C66DCD0C5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EABD959D-471D-46EB-A56C-B94EF3049FB6}" type="pres">
      <dgm:prSet presAssocID="{9024C4A9-1545-4495-AECE-67C66DCD0C51}" presName="spaceRect" presStyleCnt="0"/>
      <dgm:spPr/>
    </dgm:pt>
    <dgm:pt modelId="{2A3D5C01-4C8A-446A-B9C9-C28591D0DC6D}" type="pres">
      <dgm:prSet presAssocID="{9024C4A9-1545-4495-AECE-67C66DCD0C51}" presName="textRect" presStyleLbl="revTx" presStyleIdx="2" presStyleCnt="7">
        <dgm:presLayoutVars>
          <dgm:chMax val="1"/>
          <dgm:chPref val="1"/>
        </dgm:presLayoutVars>
      </dgm:prSet>
      <dgm:spPr/>
    </dgm:pt>
    <dgm:pt modelId="{B264D4D4-587E-4D16-AC48-6C1D526E51D8}" type="pres">
      <dgm:prSet presAssocID="{F7837714-9F25-42A3-9284-3239B4C25E81}" presName="sibTrans" presStyleCnt="0"/>
      <dgm:spPr/>
    </dgm:pt>
    <dgm:pt modelId="{98E0134F-343D-4DCD-82EB-B40C0CCE1D86}" type="pres">
      <dgm:prSet presAssocID="{18B2A8AA-3172-408C-8F02-B1760D0067D0}" presName="compNode" presStyleCnt="0"/>
      <dgm:spPr/>
    </dgm:pt>
    <dgm:pt modelId="{D9EF853A-0389-4424-BFFF-FADCA6B0052D}" type="pres">
      <dgm:prSet presAssocID="{18B2A8AA-3172-408C-8F02-B1760D0067D0}" presName="iconBgRect" presStyleLbl="bgShp" presStyleIdx="3" presStyleCnt="7"/>
      <dgm:spPr>
        <a:prstGeom prst="round2DiagRect">
          <a:avLst>
            <a:gd name="adj1" fmla="val 29727"/>
            <a:gd name="adj2" fmla="val 0"/>
          </a:avLst>
        </a:prstGeom>
      </dgm:spPr>
    </dgm:pt>
    <dgm:pt modelId="{12EE5154-7AA8-4969-83EF-63D26E6FBACC}" type="pres">
      <dgm:prSet presAssocID="{18B2A8AA-3172-408C-8F02-B1760D0067D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D5E0D7D-7DAC-471B-B60F-4B8496CBDCE4}" type="pres">
      <dgm:prSet presAssocID="{18B2A8AA-3172-408C-8F02-B1760D0067D0}" presName="spaceRect" presStyleCnt="0"/>
      <dgm:spPr/>
    </dgm:pt>
    <dgm:pt modelId="{7D765C46-C27D-4DD1-AF09-DE53B1122EFD}" type="pres">
      <dgm:prSet presAssocID="{18B2A8AA-3172-408C-8F02-B1760D0067D0}" presName="textRect" presStyleLbl="revTx" presStyleIdx="3" presStyleCnt="7">
        <dgm:presLayoutVars>
          <dgm:chMax val="1"/>
          <dgm:chPref val="1"/>
        </dgm:presLayoutVars>
      </dgm:prSet>
      <dgm:spPr/>
    </dgm:pt>
    <dgm:pt modelId="{2BD20829-5FD9-4D3B-B1C4-F2AD30BAF9E5}" type="pres">
      <dgm:prSet presAssocID="{DB0E9913-C1F3-46F2-A44D-C64791A5F3B0}" presName="sibTrans" presStyleCnt="0"/>
      <dgm:spPr/>
    </dgm:pt>
    <dgm:pt modelId="{79EEC110-FCB2-498D-AB53-7CD597222DE3}" type="pres">
      <dgm:prSet presAssocID="{24BBE3EA-E6A9-4670-A6CC-29115D22E1D5}" presName="compNode" presStyleCnt="0"/>
      <dgm:spPr/>
    </dgm:pt>
    <dgm:pt modelId="{C7EB5DBC-8364-47C0-B718-0C99687872AB}" type="pres">
      <dgm:prSet presAssocID="{24BBE3EA-E6A9-4670-A6CC-29115D22E1D5}" presName="iconBgRect" presStyleLbl="bgShp" presStyleIdx="4" presStyleCnt="7"/>
      <dgm:spPr>
        <a:prstGeom prst="round2DiagRect">
          <a:avLst>
            <a:gd name="adj1" fmla="val 29727"/>
            <a:gd name="adj2" fmla="val 0"/>
          </a:avLst>
        </a:prstGeom>
      </dgm:spPr>
    </dgm:pt>
    <dgm:pt modelId="{D5FCE956-8428-4833-9C44-F5145BAEB946}" type="pres">
      <dgm:prSet presAssocID="{24BBE3EA-E6A9-4670-A6CC-29115D22E1D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542DD1B7-2FAB-409D-A181-08A4E75EB974}" type="pres">
      <dgm:prSet presAssocID="{24BBE3EA-E6A9-4670-A6CC-29115D22E1D5}" presName="spaceRect" presStyleCnt="0"/>
      <dgm:spPr/>
    </dgm:pt>
    <dgm:pt modelId="{5D4F026D-78C8-4CD6-B29D-554EA288E208}" type="pres">
      <dgm:prSet presAssocID="{24BBE3EA-E6A9-4670-A6CC-29115D22E1D5}" presName="textRect" presStyleLbl="revTx" presStyleIdx="4" presStyleCnt="7">
        <dgm:presLayoutVars>
          <dgm:chMax val="1"/>
          <dgm:chPref val="1"/>
        </dgm:presLayoutVars>
      </dgm:prSet>
      <dgm:spPr/>
    </dgm:pt>
    <dgm:pt modelId="{F668E9D8-DDC2-4E86-ABD2-50C4C65C2242}" type="pres">
      <dgm:prSet presAssocID="{72F8E0FA-0C6A-48AF-9470-66C8116F2527}" presName="sibTrans" presStyleCnt="0"/>
      <dgm:spPr/>
    </dgm:pt>
    <dgm:pt modelId="{9F31843D-AA75-478D-94B0-D5BFFED6606A}" type="pres">
      <dgm:prSet presAssocID="{64BB5D5D-4CD8-4FC9-A305-D19C5DE27E8F}" presName="compNode" presStyleCnt="0"/>
      <dgm:spPr/>
    </dgm:pt>
    <dgm:pt modelId="{55BB5981-5A5D-47BD-809C-43E5D91385D3}" type="pres">
      <dgm:prSet presAssocID="{64BB5D5D-4CD8-4FC9-A305-D19C5DE27E8F}" presName="iconBgRect" presStyleLbl="bgShp" presStyleIdx="5" presStyleCnt="7"/>
      <dgm:spPr>
        <a:prstGeom prst="round2DiagRect">
          <a:avLst>
            <a:gd name="adj1" fmla="val 29727"/>
            <a:gd name="adj2" fmla="val 0"/>
          </a:avLst>
        </a:prstGeom>
      </dgm:spPr>
    </dgm:pt>
    <dgm:pt modelId="{F9FBC078-A209-4A09-A286-DC9002D66263}" type="pres">
      <dgm:prSet presAssocID="{64BB5D5D-4CD8-4FC9-A305-D19C5DE27E8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95B9D4C1-70F3-4AE1-9B7A-FBDC8FDC9E5D}" type="pres">
      <dgm:prSet presAssocID="{64BB5D5D-4CD8-4FC9-A305-D19C5DE27E8F}" presName="spaceRect" presStyleCnt="0"/>
      <dgm:spPr/>
    </dgm:pt>
    <dgm:pt modelId="{0F8EC7AA-A682-4E3F-8011-BF4362D6A329}" type="pres">
      <dgm:prSet presAssocID="{64BB5D5D-4CD8-4FC9-A305-D19C5DE27E8F}" presName="textRect" presStyleLbl="revTx" presStyleIdx="5" presStyleCnt="7">
        <dgm:presLayoutVars>
          <dgm:chMax val="1"/>
          <dgm:chPref val="1"/>
        </dgm:presLayoutVars>
      </dgm:prSet>
      <dgm:spPr/>
    </dgm:pt>
    <dgm:pt modelId="{4548662B-B835-4BA9-A28E-15A3C54531B0}" type="pres">
      <dgm:prSet presAssocID="{E95C4916-3645-443E-B998-F5503580EC2D}" presName="sibTrans" presStyleCnt="0"/>
      <dgm:spPr/>
    </dgm:pt>
    <dgm:pt modelId="{E9453893-6693-4EB5-9C23-8678B28A5332}" type="pres">
      <dgm:prSet presAssocID="{6E169841-3396-4DD7-A3EF-CEC7FB444069}" presName="compNode" presStyleCnt="0"/>
      <dgm:spPr/>
    </dgm:pt>
    <dgm:pt modelId="{04B257B2-2985-48AB-96BB-1735C8DE4AF4}" type="pres">
      <dgm:prSet presAssocID="{6E169841-3396-4DD7-A3EF-CEC7FB444069}" presName="iconBgRect" presStyleLbl="bgShp" presStyleIdx="6" presStyleCnt="7" custLinFactNeighborY="18871"/>
      <dgm:spPr>
        <a:prstGeom prst="round2DiagRect">
          <a:avLst>
            <a:gd name="adj1" fmla="val 29727"/>
            <a:gd name="adj2" fmla="val 0"/>
          </a:avLst>
        </a:prstGeom>
      </dgm:spPr>
    </dgm:pt>
    <dgm:pt modelId="{1010A8F4-AF68-4056-A02F-564FBFFC32F2}" type="pres">
      <dgm:prSet presAssocID="{6E169841-3396-4DD7-A3EF-CEC7FB44406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Arrow Circle"/>
        </a:ext>
      </dgm:extLst>
    </dgm:pt>
    <dgm:pt modelId="{3DBE761E-DB4E-4E2A-B917-69E8CE6BAA74}" type="pres">
      <dgm:prSet presAssocID="{6E169841-3396-4DD7-A3EF-CEC7FB444069}" presName="spaceRect" presStyleCnt="0"/>
      <dgm:spPr/>
    </dgm:pt>
    <dgm:pt modelId="{03FDB0C8-A828-4F53-9AFB-8A1EB373B658}" type="pres">
      <dgm:prSet presAssocID="{6E169841-3396-4DD7-A3EF-CEC7FB444069}" presName="textRect" presStyleLbl="revTx" presStyleIdx="6" presStyleCnt="7" custLinFactNeighborY="-15932">
        <dgm:presLayoutVars>
          <dgm:chMax val="1"/>
          <dgm:chPref val="1"/>
        </dgm:presLayoutVars>
      </dgm:prSet>
      <dgm:spPr/>
    </dgm:pt>
  </dgm:ptLst>
  <dgm:cxnLst>
    <dgm:cxn modelId="{5EB1900A-CE54-4696-841D-137E80542C83}" type="presOf" srcId="{AFDA9F47-7091-433E-8D0A-A60235624E23}" destId="{C2E3F2F7-901F-4EF2-AF29-01196E91CDE9}" srcOrd="0" destOrd="0" presId="urn:microsoft.com/office/officeart/2018/5/layout/IconLeafLabelList"/>
    <dgm:cxn modelId="{D1EFA044-A2D7-4834-94EF-FAEE071B815C}" srcId="{40BCA5DC-C97A-46FD-BB59-D03507377894}" destId="{9024C4A9-1545-4495-AECE-67C66DCD0C51}" srcOrd="2" destOrd="0" parTransId="{CD0E1980-B6F4-41CB-A6F7-34577E2D4CD7}" sibTransId="{F7837714-9F25-42A3-9284-3239B4C25E81}"/>
    <dgm:cxn modelId="{0D4CC468-EB5D-4F11-9BEA-13F04404BD91}" type="presOf" srcId="{24BBE3EA-E6A9-4670-A6CC-29115D22E1D5}" destId="{5D4F026D-78C8-4CD6-B29D-554EA288E208}" srcOrd="0" destOrd="0" presId="urn:microsoft.com/office/officeart/2018/5/layout/IconLeafLabelList"/>
    <dgm:cxn modelId="{25F49083-DD32-48D8-9B23-4339537E5C19}" type="presOf" srcId="{64BB5D5D-4CD8-4FC9-A305-D19C5DE27E8F}" destId="{0F8EC7AA-A682-4E3F-8011-BF4362D6A329}" srcOrd="0" destOrd="0" presId="urn:microsoft.com/office/officeart/2018/5/layout/IconLeafLabelList"/>
    <dgm:cxn modelId="{29CCC0BA-295A-4CDA-9A26-BBEAF4273B85}" type="presOf" srcId="{18B2A8AA-3172-408C-8F02-B1760D0067D0}" destId="{7D765C46-C27D-4DD1-AF09-DE53B1122EFD}" srcOrd="0" destOrd="0" presId="urn:microsoft.com/office/officeart/2018/5/layout/IconLeafLabelList"/>
    <dgm:cxn modelId="{0082D5CF-C04F-4972-BC2F-C4A97F8E552E}" type="presOf" srcId="{9024C4A9-1545-4495-AECE-67C66DCD0C51}" destId="{2A3D5C01-4C8A-446A-B9C9-C28591D0DC6D}" srcOrd="0" destOrd="0" presId="urn:microsoft.com/office/officeart/2018/5/layout/IconLeafLabelList"/>
    <dgm:cxn modelId="{02362DD1-3503-42F7-87EF-60BC4C2CC672}" srcId="{40BCA5DC-C97A-46FD-BB59-D03507377894}" destId="{AFDA9F47-7091-433E-8D0A-A60235624E23}" srcOrd="0" destOrd="0" parTransId="{5CBE5544-0729-4304-90CF-6A0E0E9A7D2C}" sibTransId="{A0925FCD-E59B-4CC4-9C34-59A876368D71}"/>
    <dgm:cxn modelId="{B332A5D2-E531-4039-89A0-5F441C2CF149}" srcId="{40BCA5DC-C97A-46FD-BB59-D03507377894}" destId="{18B2A8AA-3172-408C-8F02-B1760D0067D0}" srcOrd="3" destOrd="0" parTransId="{756F50FA-D27C-444F-B7D7-30A061A59073}" sibTransId="{DB0E9913-C1F3-46F2-A44D-C64791A5F3B0}"/>
    <dgm:cxn modelId="{DFE4B9D6-32EC-4327-AAB2-421EE223A316}" type="presOf" srcId="{6E169841-3396-4DD7-A3EF-CEC7FB444069}" destId="{03FDB0C8-A828-4F53-9AFB-8A1EB373B658}" srcOrd="0" destOrd="0" presId="urn:microsoft.com/office/officeart/2018/5/layout/IconLeafLabelList"/>
    <dgm:cxn modelId="{ABC77CD7-3AFA-46EB-8FFD-BEE29AE7D01D}" type="presOf" srcId="{DFCDFF22-CCE9-41B2-BD79-85BE2B8EA35C}" destId="{30240581-91FA-462B-BB3A-FBB563F0562C}" srcOrd="0" destOrd="0" presId="urn:microsoft.com/office/officeart/2018/5/layout/IconLeafLabelList"/>
    <dgm:cxn modelId="{93CC48DA-A791-4A5A-A67E-030E217AA06E}" type="presOf" srcId="{40BCA5DC-C97A-46FD-BB59-D03507377894}" destId="{FFEBC7F8-F1E7-4D58-8301-0A20B365DB04}" srcOrd="0" destOrd="0" presId="urn:microsoft.com/office/officeart/2018/5/layout/IconLeafLabelList"/>
    <dgm:cxn modelId="{C110B1EE-1B56-47D8-BB7A-C51385E45D83}" srcId="{40BCA5DC-C97A-46FD-BB59-D03507377894}" destId="{64BB5D5D-4CD8-4FC9-A305-D19C5DE27E8F}" srcOrd="5" destOrd="0" parTransId="{89DB67D2-8707-4EA0-A716-25942079B9B0}" sibTransId="{E95C4916-3645-443E-B998-F5503580EC2D}"/>
    <dgm:cxn modelId="{DDD34CF2-1C20-48B4-8715-54510CB2DDDC}" srcId="{40BCA5DC-C97A-46FD-BB59-D03507377894}" destId="{24BBE3EA-E6A9-4670-A6CC-29115D22E1D5}" srcOrd="4" destOrd="0" parTransId="{D6D06224-954D-49D2-B9CA-BFF0571528AA}" sibTransId="{72F8E0FA-0C6A-48AF-9470-66C8116F2527}"/>
    <dgm:cxn modelId="{ECE171F7-BEC2-4A39-9BD5-89B8651D7FFE}" srcId="{40BCA5DC-C97A-46FD-BB59-D03507377894}" destId="{DFCDFF22-CCE9-41B2-BD79-85BE2B8EA35C}" srcOrd="1" destOrd="0" parTransId="{22D2903B-8851-4F02-85C3-7E9785F6C17A}" sibTransId="{576AB108-705C-4323-8854-995A224B18CE}"/>
    <dgm:cxn modelId="{C43BA9FE-9146-4F15-8C28-320A53D8CD01}" srcId="{40BCA5DC-C97A-46FD-BB59-D03507377894}" destId="{6E169841-3396-4DD7-A3EF-CEC7FB444069}" srcOrd="6" destOrd="0" parTransId="{FBA042F2-F5F5-4C69-B207-43C9A31F07D5}" sibTransId="{79E0CD8C-5BE0-41B9-8A4C-CB318CCF92A8}"/>
    <dgm:cxn modelId="{67E913FE-8623-4990-A89C-33EE7C42F469}" type="presParOf" srcId="{FFEBC7F8-F1E7-4D58-8301-0A20B365DB04}" destId="{497501D6-6165-41EB-BAD7-234CBF852CE0}" srcOrd="0" destOrd="0" presId="urn:microsoft.com/office/officeart/2018/5/layout/IconLeafLabelList"/>
    <dgm:cxn modelId="{5A98ED02-2C3B-4D23-94E4-37F0CFCD7E2D}" type="presParOf" srcId="{497501D6-6165-41EB-BAD7-234CBF852CE0}" destId="{41DE703C-1070-4045-BB4E-EE6D9285591B}" srcOrd="0" destOrd="0" presId="urn:microsoft.com/office/officeart/2018/5/layout/IconLeafLabelList"/>
    <dgm:cxn modelId="{6AB01167-DA0A-4930-9192-001C2048110E}" type="presParOf" srcId="{497501D6-6165-41EB-BAD7-234CBF852CE0}" destId="{55D648A5-09CF-433C-BB6A-DB5BE0DE0EF7}" srcOrd="1" destOrd="0" presId="urn:microsoft.com/office/officeart/2018/5/layout/IconLeafLabelList"/>
    <dgm:cxn modelId="{528CF548-98F9-4A53-B69B-E7E24E20BCDC}" type="presParOf" srcId="{497501D6-6165-41EB-BAD7-234CBF852CE0}" destId="{CFB51CFB-7A35-4CD3-89A5-2340C3A6A886}" srcOrd="2" destOrd="0" presId="urn:microsoft.com/office/officeart/2018/5/layout/IconLeafLabelList"/>
    <dgm:cxn modelId="{C7DE3DBF-3D5B-4E3E-ACF4-18000AE06672}" type="presParOf" srcId="{497501D6-6165-41EB-BAD7-234CBF852CE0}" destId="{C2E3F2F7-901F-4EF2-AF29-01196E91CDE9}" srcOrd="3" destOrd="0" presId="urn:microsoft.com/office/officeart/2018/5/layout/IconLeafLabelList"/>
    <dgm:cxn modelId="{AA02A016-F94F-461A-A1B7-3CB249FDAA39}" type="presParOf" srcId="{FFEBC7F8-F1E7-4D58-8301-0A20B365DB04}" destId="{6B613553-F0FE-436B-A6D1-D83AECA0F7D1}" srcOrd="1" destOrd="0" presId="urn:microsoft.com/office/officeart/2018/5/layout/IconLeafLabelList"/>
    <dgm:cxn modelId="{CA209DB7-E5F0-48FE-B001-E7228B8DA81D}" type="presParOf" srcId="{FFEBC7F8-F1E7-4D58-8301-0A20B365DB04}" destId="{5BC2B1E2-6B27-4D70-96B5-3EEDB7348F16}" srcOrd="2" destOrd="0" presId="urn:microsoft.com/office/officeart/2018/5/layout/IconLeafLabelList"/>
    <dgm:cxn modelId="{184CC8AE-1671-43D0-BA84-400B400C37FE}" type="presParOf" srcId="{5BC2B1E2-6B27-4D70-96B5-3EEDB7348F16}" destId="{A141449E-E2D8-4F30-AB92-573CD709C37A}" srcOrd="0" destOrd="0" presId="urn:microsoft.com/office/officeart/2018/5/layout/IconLeafLabelList"/>
    <dgm:cxn modelId="{4682323A-5D4B-499B-A718-A145C170065C}" type="presParOf" srcId="{5BC2B1E2-6B27-4D70-96B5-3EEDB7348F16}" destId="{E1998971-8D7D-4529-8033-1969C204CCB0}" srcOrd="1" destOrd="0" presId="urn:microsoft.com/office/officeart/2018/5/layout/IconLeafLabelList"/>
    <dgm:cxn modelId="{BE49FD90-D5AE-4B8C-9165-7436464590C5}" type="presParOf" srcId="{5BC2B1E2-6B27-4D70-96B5-3EEDB7348F16}" destId="{1B0A5E3B-4FA2-4BD4-8537-0778613DE353}" srcOrd="2" destOrd="0" presId="urn:microsoft.com/office/officeart/2018/5/layout/IconLeafLabelList"/>
    <dgm:cxn modelId="{C3A608C3-F160-4A59-B00F-8C5981F405F8}" type="presParOf" srcId="{5BC2B1E2-6B27-4D70-96B5-3EEDB7348F16}" destId="{30240581-91FA-462B-BB3A-FBB563F0562C}" srcOrd="3" destOrd="0" presId="urn:microsoft.com/office/officeart/2018/5/layout/IconLeafLabelList"/>
    <dgm:cxn modelId="{6392F7B6-A9BE-4F60-8902-38D8EBEEAE2B}" type="presParOf" srcId="{FFEBC7F8-F1E7-4D58-8301-0A20B365DB04}" destId="{D9818A46-7BCF-4BFF-B106-D46773607024}" srcOrd="3" destOrd="0" presId="urn:microsoft.com/office/officeart/2018/5/layout/IconLeafLabelList"/>
    <dgm:cxn modelId="{07883A8C-1FD9-4715-9316-39586989B0AD}" type="presParOf" srcId="{FFEBC7F8-F1E7-4D58-8301-0A20B365DB04}" destId="{40BD29C7-8B15-4A80-9BE1-A88A98B1E64D}" srcOrd="4" destOrd="0" presId="urn:microsoft.com/office/officeart/2018/5/layout/IconLeafLabelList"/>
    <dgm:cxn modelId="{F70E9138-EC03-4495-B691-4257DC5A2E6A}" type="presParOf" srcId="{40BD29C7-8B15-4A80-9BE1-A88A98B1E64D}" destId="{14AA1D04-4395-4C47-98A3-9A44C8429670}" srcOrd="0" destOrd="0" presId="urn:microsoft.com/office/officeart/2018/5/layout/IconLeafLabelList"/>
    <dgm:cxn modelId="{596E1EE4-C501-4EA9-BF82-015ABB622C44}" type="presParOf" srcId="{40BD29C7-8B15-4A80-9BE1-A88A98B1E64D}" destId="{A25937A6-005D-4316-8766-4C82A15D7685}" srcOrd="1" destOrd="0" presId="urn:microsoft.com/office/officeart/2018/5/layout/IconLeafLabelList"/>
    <dgm:cxn modelId="{0A5DE317-3A9C-4F0D-AA53-032345D945EA}" type="presParOf" srcId="{40BD29C7-8B15-4A80-9BE1-A88A98B1E64D}" destId="{EABD959D-471D-46EB-A56C-B94EF3049FB6}" srcOrd="2" destOrd="0" presId="urn:microsoft.com/office/officeart/2018/5/layout/IconLeafLabelList"/>
    <dgm:cxn modelId="{39765D36-80DB-4FC1-AC33-390E6351E0E1}" type="presParOf" srcId="{40BD29C7-8B15-4A80-9BE1-A88A98B1E64D}" destId="{2A3D5C01-4C8A-446A-B9C9-C28591D0DC6D}" srcOrd="3" destOrd="0" presId="urn:microsoft.com/office/officeart/2018/5/layout/IconLeafLabelList"/>
    <dgm:cxn modelId="{7272B9DE-E269-4986-B599-7577DFAED37F}" type="presParOf" srcId="{FFEBC7F8-F1E7-4D58-8301-0A20B365DB04}" destId="{B264D4D4-587E-4D16-AC48-6C1D526E51D8}" srcOrd="5" destOrd="0" presId="urn:microsoft.com/office/officeart/2018/5/layout/IconLeafLabelList"/>
    <dgm:cxn modelId="{A0AE0DEE-AAA9-4A11-8004-77D0D0D26324}" type="presParOf" srcId="{FFEBC7F8-F1E7-4D58-8301-0A20B365DB04}" destId="{98E0134F-343D-4DCD-82EB-B40C0CCE1D86}" srcOrd="6" destOrd="0" presId="urn:microsoft.com/office/officeart/2018/5/layout/IconLeafLabelList"/>
    <dgm:cxn modelId="{72B7EE18-C622-4ED5-89D0-64FA94EC2D0D}" type="presParOf" srcId="{98E0134F-343D-4DCD-82EB-B40C0CCE1D86}" destId="{D9EF853A-0389-4424-BFFF-FADCA6B0052D}" srcOrd="0" destOrd="0" presId="urn:microsoft.com/office/officeart/2018/5/layout/IconLeafLabelList"/>
    <dgm:cxn modelId="{37B41C0E-5BF6-4306-8434-08692D157069}" type="presParOf" srcId="{98E0134F-343D-4DCD-82EB-B40C0CCE1D86}" destId="{12EE5154-7AA8-4969-83EF-63D26E6FBACC}" srcOrd="1" destOrd="0" presId="urn:microsoft.com/office/officeart/2018/5/layout/IconLeafLabelList"/>
    <dgm:cxn modelId="{FD5948E5-B713-4084-B06B-A40C0ABD8606}" type="presParOf" srcId="{98E0134F-343D-4DCD-82EB-B40C0CCE1D86}" destId="{BD5E0D7D-7DAC-471B-B60F-4B8496CBDCE4}" srcOrd="2" destOrd="0" presId="urn:microsoft.com/office/officeart/2018/5/layout/IconLeafLabelList"/>
    <dgm:cxn modelId="{FE98C7E7-33F2-4ECA-83FA-83A859BC7169}" type="presParOf" srcId="{98E0134F-343D-4DCD-82EB-B40C0CCE1D86}" destId="{7D765C46-C27D-4DD1-AF09-DE53B1122EFD}" srcOrd="3" destOrd="0" presId="urn:microsoft.com/office/officeart/2018/5/layout/IconLeafLabelList"/>
    <dgm:cxn modelId="{B4216C0F-5F49-46E9-A2D0-CB8096B90860}" type="presParOf" srcId="{FFEBC7F8-F1E7-4D58-8301-0A20B365DB04}" destId="{2BD20829-5FD9-4D3B-B1C4-F2AD30BAF9E5}" srcOrd="7" destOrd="0" presId="urn:microsoft.com/office/officeart/2018/5/layout/IconLeafLabelList"/>
    <dgm:cxn modelId="{3841FB25-1C03-4CF5-9341-E92C979F9027}" type="presParOf" srcId="{FFEBC7F8-F1E7-4D58-8301-0A20B365DB04}" destId="{79EEC110-FCB2-498D-AB53-7CD597222DE3}" srcOrd="8" destOrd="0" presId="urn:microsoft.com/office/officeart/2018/5/layout/IconLeafLabelList"/>
    <dgm:cxn modelId="{B0A382A5-74D6-49DC-84B4-73072D0AB49A}" type="presParOf" srcId="{79EEC110-FCB2-498D-AB53-7CD597222DE3}" destId="{C7EB5DBC-8364-47C0-B718-0C99687872AB}" srcOrd="0" destOrd="0" presId="urn:microsoft.com/office/officeart/2018/5/layout/IconLeafLabelList"/>
    <dgm:cxn modelId="{5E85F906-AE69-492B-B4DE-0E4B45861EC6}" type="presParOf" srcId="{79EEC110-FCB2-498D-AB53-7CD597222DE3}" destId="{D5FCE956-8428-4833-9C44-F5145BAEB946}" srcOrd="1" destOrd="0" presId="urn:microsoft.com/office/officeart/2018/5/layout/IconLeafLabelList"/>
    <dgm:cxn modelId="{7588063F-21AB-4E62-ADFD-34A65B413FAE}" type="presParOf" srcId="{79EEC110-FCB2-498D-AB53-7CD597222DE3}" destId="{542DD1B7-2FAB-409D-A181-08A4E75EB974}" srcOrd="2" destOrd="0" presId="urn:microsoft.com/office/officeart/2018/5/layout/IconLeafLabelList"/>
    <dgm:cxn modelId="{D17E6BDD-A7C5-4AE3-9978-4E8A1CD636A1}" type="presParOf" srcId="{79EEC110-FCB2-498D-AB53-7CD597222DE3}" destId="{5D4F026D-78C8-4CD6-B29D-554EA288E208}" srcOrd="3" destOrd="0" presId="urn:microsoft.com/office/officeart/2018/5/layout/IconLeafLabelList"/>
    <dgm:cxn modelId="{72D3DC82-9CBD-47D3-9B99-1EE27DF761A5}" type="presParOf" srcId="{FFEBC7F8-F1E7-4D58-8301-0A20B365DB04}" destId="{F668E9D8-DDC2-4E86-ABD2-50C4C65C2242}" srcOrd="9" destOrd="0" presId="urn:microsoft.com/office/officeart/2018/5/layout/IconLeafLabelList"/>
    <dgm:cxn modelId="{99B63531-6160-4048-83CB-219C8457F6AC}" type="presParOf" srcId="{FFEBC7F8-F1E7-4D58-8301-0A20B365DB04}" destId="{9F31843D-AA75-478D-94B0-D5BFFED6606A}" srcOrd="10" destOrd="0" presId="urn:microsoft.com/office/officeart/2018/5/layout/IconLeafLabelList"/>
    <dgm:cxn modelId="{FE5E4BC6-AA5E-470A-BFA6-5ED17B714D4E}" type="presParOf" srcId="{9F31843D-AA75-478D-94B0-D5BFFED6606A}" destId="{55BB5981-5A5D-47BD-809C-43E5D91385D3}" srcOrd="0" destOrd="0" presId="urn:microsoft.com/office/officeart/2018/5/layout/IconLeafLabelList"/>
    <dgm:cxn modelId="{AA2DD0BA-0ACD-4DF8-9257-27DA7712B592}" type="presParOf" srcId="{9F31843D-AA75-478D-94B0-D5BFFED6606A}" destId="{F9FBC078-A209-4A09-A286-DC9002D66263}" srcOrd="1" destOrd="0" presId="urn:microsoft.com/office/officeart/2018/5/layout/IconLeafLabelList"/>
    <dgm:cxn modelId="{5FC174A7-E195-4085-A232-E1F6690A580D}" type="presParOf" srcId="{9F31843D-AA75-478D-94B0-D5BFFED6606A}" destId="{95B9D4C1-70F3-4AE1-9B7A-FBDC8FDC9E5D}" srcOrd="2" destOrd="0" presId="urn:microsoft.com/office/officeart/2018/5/layout/IconLeafLabelList"/>
    <dgm:cxn modelId="{4469EEEC-EAFC-4980-BBD8-5DF4B5F93ADF}" type="presParOf" srcId="{9F31843D-AA75-478D-94B0-D5BFFED6606A}" destId="{0F8EC7AA-A682-4E3F-8011-BF4362D6A329}" srcOrd="3" destOrd="0" presId="urn:microsoft.com/office/officeart/2018/5/layout/IconLeafLabelList"/>
    <dgm:cxn modelId="{3248F104-B6D9-4F20-B919-8050FE6F4B1D}" type="presParOf" srcId="{FFEBC7F8-F1E7-4D58-8301-0A20B365DB04}" destId="{4548662B-B835-4BA9-A28E-15A3C54531B0}" srcOrd="11" destOrd="0" presId="urn:microsoft.com/office/officeart/2018/5/layout/IconLeafLabelList"/>
    <dgm:cxn modelId="{4C08185D-3124-4656-8E2A-F6B9EB592317}" type="presParOf" srcId="{FFEBC7F8-F1E7-4D58-8301-0A20B365DB04}" destId="{E9453893-6693-4EB5-9C23-8678B28A5332}" srcOrd="12" destOrd="0" presId="urn:microsoft.com/office/officeart/2018/5/layout/IconLeafLabelList"/>
    <dgm:cxn modelId="{83F54E11-0D91-4BDE-92B6-E2E3A026045A}" type="presParOf" srcId="{E9453893-6693-4EB5-9C23-8678B28A5332}" destId="{04B257B2-2985-48AB-96BB-1735C8DE4AF4}" srcOrd="0" destOrd="0" presId="urn:microsoft.com/office/officeart/2018/5/layout/IconLeafLabelList"/>
    <dgm:cxn modelId="{C342626B-4908-4F8E-AD24-9753CC1ABC60}" type="presParOf" srcId="{E9453893-6693-4EB5-9C23-8678B28A5332}" destId="{1010A8F4-AF68-4056-A02F-564FBFFC32F2}" srcOrd="1" destOrd="0" presId="urn:microsoft.com/office/officeart/2018/5/layout/IconLeafLabelList"/>
    <dgm:cxn modelId="{BB7DFD20-B236-4FE5-9AF4-3FA075AED8E4}" type="presParOf" srcId="{E9453893-6693-4EB5-9C23-8678B28A5332}" destId="{3DBE761E-DB4E-4E2A-B917-69E8CE6BAA74}" srcOrd="2" destOrd="0" presId="urn:microsoft.com/office/officeart/2018/5/layout/IconLeafLabelList"/>
    <dgm:cxn modelId="{51AD55DB-2F4F-4F20-95BD-BD9F753B46BF}" type="presParOf" srcId="{E9453893-6693-4EB5-9C23-8678B28A5332}" destId="{03FDB0C8-A828-4F53-9AFB-8A1EB373B65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D4FA11-64FE-4F4A-9ABF-7A5F9FE3BA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4E7DB7-340F-4B5E-ADFD-53A984E445BE}">
      <dgm:prSet/>
      <dgm:spPr/>
      <dgm:t>
        <a:bodyPr/>
        <a:lstStyle/>
        <a:p>
          <a:pPr>
            <a:lnSpc>
              <a:spcPct val="100000"/>
            </a:lnSpc>
          </a:pPr>
          <a:r>
            <a:rPr lang="en-US" b="1" dirty="0"/>
            <a:t>Is DL making traditional Computer Vision (CV) techniques obsolete? </a:t>
          </a:r>
        </a:p>
      </dgm:t>
    </dgm:pt>
    <dgm:pt modelId="{FBAF1F98-8A03-4BD1-81DC-1D7CC108D74A}" type="parTrans" cxnId="{654E28BE-9A8B-4033-A102-3D4BB4C30CC7}">
      <dgm:prSet/>
      <dgm:spPr/>
      <dgm:t>
        <a:bodyPr/>
        <a:lstStyle/>
        <a:p>
          <a:endParaRPr lang="en-US"/>
        </a:p>
      </dgm:t>
    </dgm:pt>
    <dgm:pt modelId="{703E83C7-2CD2-410E-BD0B-BBB6103AACF2}" type="sibTrans" cxnId="{654E28BE-9A8B-4033-A102-3D4BB4C30CC7}">
      <dgm:prSet/>
      <dgm:spPr/>
      <dgm:t>
        <a:bodyPr/>
        <a:lstStyle/>
        <a:p>
          <a:endParaRPr lang="en-US"/>
        </a:p>
      </dgm:t>
    </dgm:pt>
    <dgm:pt modelId="{2EA4E29E-869A-4C43-8BA4-572C2976F9D7}">
      <dgm:prSet custT="1"/>
      <dgm:spPr/>
      <dgm:t>
        <a:bodyPr/>
        <a:lstStyle/>
        <a:p>
          <a:pPr>
            <a:lnSpc>
              <a:spcPct val="100000"/>
            </a:lnSpc>
          </a:pPr>
          <a:r>
            <a:rPr lang="en-US" sz="1600" b="1" dirty="0"/>
            <a:t>The traditional approach is to use well-established CV techniques such as feature descriptors (SIFT, SURF, BRIEF, etc.) for object detection (Before the emergence of DL).</a:t>
          </a:r>
        </a:p>
      </dgm:t>
    </dgm:pt>
    <dgm:pt modelId="{3D5B4EE9-F8B2-4A60-80C6-E88A52C9234E}" type="parTrans" cxnId="{35DFD00D-8442-4344-BF25-44E52585DA04}">
      <dgm:prSet/>
      <dgm:spPr/>
      <dgm:t>
        <a:bodyPr/>
        <a:lstStyle/>
        <a:p>
          <a:endParaRPr lang="en-US"/>
        </a:p>
      </dgm:t>
    </dgm:pt>
    <dgm:pt modelId="{2231227D-A838-4641-A066-5B9675D471F0}" type="sibTrans" cxnId="{35DFD00D-8442-4344-BF25-44E52585DA04}">
      <dgm:prSet/>
      <dgm:spPr/>
      <dgm:t>
        <a:bodyPr/>
        <a:lstStyle/>
        <a:p>
          <a:endParaRPr lang="en-US"/>
        </a:p>
      </dgm:t>
    </dgm:pt>
    <dgm:pt modelId="{937E5D61-069F-46D4-9963-8E31B1E7F406}" type="pres">
      <dgm:prSet presAssocID="{8ED4FA11-64FE-4F4A-9ABF-7A5F9FE3BA4A}" presName="root" presStyleCnt="0">
        <dgm:presLayoutVars>
          <dgm:dir/>
          <dgm:resizeHandles val="exact"/>
        </dgm:presLayoutVars>
      </dgm:prSet>
      <dgm:spPr/>
    </dgm:pt>
    <dgm:pt modelId="{EBD664FB-0751-4F4D-94D4-24366936DD42}" type="pres">
      <dgm:prSet presAssocID="{A24E7DB7-340F-4B5E-ADFD-53A984E445BE}" presName="compNode" presStyleCnt="0"/>
      <dgm:spPr/>
    </dgm:pt>
    <dgm:pt modelId="{FB441A83-DE91-474E-BDE1-0D1BACCEA84B}" type="pres">
      <dgm:prSet presAssocID="{A24E7DB7-340F-4B5E-ADFD-53A984E445BE}" presName="bgRect" presStyleLbl="bgShp" presStyleIdx="0" presStyleCnt="2"/>
      <dgm:spPr/>
    </dgm:pt>
    <dgm:pt modelId="{C0560E44-CA94-4BFD-898F-8DCD09DBB57B}" type="pres">
      <dgm:prSet presAssocID="{A24E7DB7-340F-4B5E-ADFD-53A984E445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9B809B91-52CF-44D2-890E-4714E6DC14F6}" type="pres">
      <dgm:prSet presAssocID="{A24E7DB7-340F-4B5E-ADFD-53A984E445BE}" presName="spaceRect" presStyleCnt="0"/>
      <dgm:spPr/>
    </dgm:pt>
    <dgm:pt modelId="{1C8313C0-18F3-4082-B0CB-A6CA770374EB}" type="pres">
      <dgm:prSet presAssocID="{A24E7DB7-340F-4B5E-ADFD-53A984E445BE}" presName="parTx" presStyleLbl="revTx" presStyleIdx="0" presStyleCnt="2">
        <dgm:presLayoutVars>
          <dgm:chMax val="0"/>
          <dgm:chPref val="0"/>
        </dgm:presLayoutVars>
      </dgm:prSet>
      <dgm:spPr/>
    </dgm:pt>
    <dgm:pt modelId="{C2624E6A-FDAD-4DD2-915C-4BBCCCE26760}" type="pres">
      <dgm:prSet presAssocID="{703E83C7-2CD2-410E-BD0B-BBB6103AACF2}" presName="sibTrans" presStyleCnt="0"/>
      <dgm:spPr/>
    </dgm:pt>
    <dgm:pt modelId="{1F1874DC-A2FC-4D3A-B5A6-A38A908761D4}" type="pres">
      <dgm:prSet presAssocID="{2EA4E29E-869A-4C43-8BA4-572C2976F9D7}" presName="compNode" presStyleCnt="0"/>
      <dgm:spPr/>
    </dgm:pt>
    <dgm:pt modelId="{AA4AB7DD-BA27-4380-9DE3-5CA8A58CDDB4}" type="pres">
      <dgm:prSet presAssocID="{2EA4E29E-869A-4C43-8BA4-572C2976F9D7}" presName="bgRect" presStyleLbl="bgShp" presStyleIdx="1" presStyleCnt="2"/>
      <dgm:spPr/>
    </dgm:pt>
    <dgm:pt modelId="{9EF879A4-F544-4527-8E5F-B347F3712637}" type="pres">
      <dgm:prSet presAssocID="{2EA4E29E-869A-4C43-8BA4-572C2976F9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10751AD-116E-4566-AFBE-AE7FBEA1E3AB}" type="pres">
      <dgm:prSet presAssocID="{2EA4E29E-869A-4C43-8BA4-572C2976F9D7}" presName="spaceRect" presStyleCnt="0"/>
      <dgm:spPr/>
    </dgm:pt>
    <dgm:pt modelId="{FC0BC37E-5735-46EC-9821-F37644A1C70F}" type="pres">
      <dgm:prSet presAssocID="{2EA4E29E-869A-4C43-8BA4-572C2976F9D7}" presName="parTx" presStyleLbl="revTx" presStyleIdx="1" presStyleCnt="2">
        <dgm:presLayoutVars>
          <dgm:chMax val="0"/>
          <dgm:chPref val="0"/>
        </dgm:presLayoutVars>
      </dgm:prSet>
      <dgm:spPr/>
    </dgm:pt>
  </dgm:ptLst>
  <dgm:cxnLst>
    <dgm:cxn modelId="{35DFD00D-8442-4344-BF25-44E52585DA04}" srcId="{8ED4FA11-64FE-4F4A-9ABF-7A5F9FE3BA4A}" destId="{2EA4E29E-869A-4C43-8BA4-572C2976F9D7}" srcOrd="1" destOrd="0" parTransId="{3D5B4EE9-F8B2-4A60-80C6-E88A52C9234E}" sibTransId="{2231227D-A838-4641-A066-5B9675D471F0}"/>
    <dgm:cxn modelId="{9062D721-81AF-4EB6-B3A9-F95335912FBE}" type="presOf" srcId="{8ED4FA11-64FE-4F4A-9ABF-7A5F9FE3BA4A}" destId="{937E5D61-069F-46D4-9963-8E31B1E7F406}" srcOrd="0" destOrd="0" presId="urn:microsoft.com/office/officeart/2018/2/layout/IconVerticalSolidList"/>
    <dgm:cxn modelId="{59DD6461-24AB-43B8-91E5-725F6BD2F07F}" type="presOf" srcId="{2EA4E29E-869A-4C43-8BA4-572C2976F9D7}" destId="{FC0BC37E-5735-46EC-9821-F37644A1C70F}" srcOrd="0" destOrd="0" presId="urn:microsoft.com/office/officeart/2018/2/layout/IconVerticalSolidList"/>
    <dgm:cxn modelId="{05D37099-6D34-4205-89D0-54A0A7EC448C}" type="presOf" srcId="{A24E7DB7-340F-4B5E-ADFD-53A984E445BE}" destId="{1C8313C0-18F3-4082-B0CB-A6CA770374EB}" srcOrd="0" destOrd="0" presId="urn:microsoft.com/office/officeart/2018/2/layout/IconVerticalSolidList"/>
    <dgm:cxn modelId="{654E28BE-9A8B-4033-A102-3D4BB4C30CC7}" srcId="{8ED4FA11-64FE-4F4A-9ABF-7A5F9FE3BA4A}" destId="{A24E7DB7-340F-4B5E-ADFD-53A984E445BE}" srcOrd="0" destOrd="0" parTransId="{FBAF1F98-8A03-4BD1-81DC-1D7CC108D74A}" sibTransId="{703E83C7-2CD2-410E-BD0B-BBB6103AACF2}"/>
    <dgm:cxn modelId="{81223D3A-EEFD-47BD-9423-6A0FC330FD59}" type="presParOf" srcId="{937E5D61-069F-46D4-9963-8E31B1E7F406}" destId="{EBD664FB-0751-4F4D-94D4-24366936DD42}" srcOrd="0" destOrd="0" presId="urn:microsoft.com/office/officeart/2018/2/layout/IconVerticalSolidList"/>
    <dgm:cxn modelId="{5990D907-0A2C-4248-95DA-05DF39CA5527}" type="presParOf" srcId="{EBD664FB-0751-4F4D-94D4-24366936DD42}" destId="{FB441A83-DE91-474E-BDE1-0D1BACCEA84B}" srcOrd="0" destOrd="0" presId="urn:microsoft.com/office/officeart/2018/2/layout/IconVerticalSolidList"/>
    <dgm:cxn modelId="{7850A895-54F7-4967-9D5E-BF147D3A0362}" type="presParOf" srcId="{EBD664FB-0751-4F4D-94D4-24366936DD42}" destId="{C0560E44-CA94-4BFD-898F-8DCD09DBB57B}" srcOrd="1" destOrd="0" presId="urn:microsoft.com/office/officeart/2018/2/layout/IconVerticalSolidList"/>
    <dgm:cxn modelId="{1F492962-6640-43E0-8B95-43DA052EF3AE}" type="presParOf" srcId="{EBD664FB-0751-4F4D-94D4-24366936DD42}" destId="{9B809B91-52CF-44D2-890E-4714E6DC14F6}" srcOrd="2" destOrd="0" presId="urn:microsoft.com/office/officeart/2018/2/layout/IconVerticalSolidList"/>
    <dgm:cxn modelId="{248A431E-1388-470C-8C9F-95CF95E1ADF1}" type="presParOf" srcId="{EBD664FB-0751-4F4D-94D4-24366936DD42}" destId="{1C8313C0-18F3-4082-B0CB-A6CA770374EB}" srcOrd="3" destOrd="0" presId="urn:microsoft.com/office/officeart/2018/2/layout/IconVerticalSolidList"/>
    <dgm:cxn modelId="{ACE68CDE-73F0-4054-A7DD-10E902B73E4E}" type="presParOf" srcId="{937E5D61-069F-46D4-9963-8E31B1E7F406}" destId="{C2624E6A-FDAD-4DD2-915C-4BBCCCE26760}" srcOrd="1" destOrd="0" presId="urn:microsoft.com/office/officeart/2018/2/layout/IconVerticalSolidList"/>
    <dgm:cxn modelId="{A051C770-F3B6-4075-9C54-9E4B89327600}" type="presParOf" srcId="{937E5D61-069F-46D4-9963-8E31B1E7F406}" destId="{1F1874DC-A2FC-4D3A-B5A6-A38A908761D4}" srcOrd="2" destOrd="0" presId="urn:microsoft.com/office/officeart/2018/2/layout/IconVerticalSolidList"/>
    <dgm:cxn modelId="{401245D9-04C1-4C35-A9BB-41C7DC9FAAD6}" type="presParOf" srcId="{1F1874DC-A2FC-4D3A-B5A6-A38A908761D4}" destId="{AA4AB7DD-BA27-4380-9DE3-5CA8A58CDDB4}" srcOrd="0" destOrd="0" presId="urn:microsoft.com/office/officeart/2018/2/layout/IconVerticalSolidList"/>
    <dgm:cxn modelId="{61187E5B-BD1A-4078-A3CA-66372928DE99}" type="presParOf" srcId="{1F1874DC-A2FC-4D3A-B5A6-A38A908761D4}" destId="{9EF879A4-F544-4527-8E5F-B347F3712637}" srcOrd="1" destOrd="0" presId="urn:microsoft.com/office/officeart/2018/2/layout/IconVerticalSolidList"/>
    <dgm:cxn modelId="{1BB6FCCA-C231-4973-A88F-AC1930F59F22}" type="presParOf" srcId="{1F1874DC-A2FC-4D3A-B5A6-A38A908761D4}" destId="{C10751AD-116E-4566-AFBE-AE7FBEA1E3AB}" srcOrd="2" destOrd="0" presId="urn:microsoft.com/office/officeart/2018/2/layout/IconVerticalSolidList"/>
    <dgm:cxn modelId="{1407185E-BE9D-4C0E-825B-A5E36354E0B5}" type="presParOf" srcId="{1F1874DC-A2FC-4D3A-B5A6-A38A908761D4}" destId="{FC0BC37E-5735-46EC-9821-F37644A1C7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55DE5-BB03-4E99-9ED7-F360C4DD1A18}">
      <dsp:nvSpPr>
        <dsp:cNvPr id="0" name=""/>
        <dsp:cNvSpPr/>
      </dsp:nvSpPr>
      <dsp:spPr>
        <a:xfrm>
          <a:off x="0" y="18972"/>
          <a:ext cx="10515600" cy="1312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100000"/>
            </a:lnSpc>
            <a:spcBef>
              <a:spcPct val="0"/>
            </a:spcBef>
            <a:spcAft>
              <a:spcPct val="35000"/>
            </a:spcAft>
            <a:buNone/>
          </a:pPr>
          <a:r>
            <a:rPr lang="en-US" sz="5100" kern="1200" dirty="0"/>
            <a:t>User pages</a:t>
          </a:r>
        </a:p>
      </dsp:txBody>
      <dsp:txXfrm>
        <a:off x="64083" y="83055"/>
        <a:ext cx="10387434" cy="1184573"/>
      </dsp:txXfrm>
    </dsp:sp>
    <dsp:sp modelId="{B6E2932B-18AF-4F6E-9D7C-C89FCA9B557E}">
      <dsp:nvSpPr>
        <dsp:cNvPr id="0" name=""/>
        <dsp:cNvSpPr/>
      </dsp:nvSpPr>
      <dsp:spPr>
        <a:xfrm>
          <a:off x="0" y="1331711"/>
          <a:ext cx="105156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4770" rIns="362712" bIns="64770" numCol="1" spcCol="1270" anchor="t" anchorCtr="0">
          <a:noAutofit/>
        </a:bodyPr>
        <a:lstStyle/>
        <a:p>
          <a:pPr marL="285750" lvl="1" indent="-285750" algn="l" defTabSz="1778000">
            <a:lnSpc>
              <a:spcPct val="100000"/>
            </a:lnSpc>
            <a:spcBef>
              <a:spcPct val="0"/>
            </a:spcBef>
            <a:spcAft>
              <a:spcPct val="20000"/>
            </a:spcAft>
            <a:buChar char="•"/>
          </a:pPr>
          <a:r>
            <a:rPr lang="en-US" sz="4000" kern="1200" dirty="0"/>
            <a:t> User Can Use It.</a:t>
          </a:r>
        </a:p>
      </dsp:txBody>
      <dsp:txXfrm>
        <a:off x="0" y="1331711"/>
        <a:ext cx="10515600" cy="844560"/>
      </dsp:txXfrm>
    </dsp:sp>
    <dsp:sp modelId="{CFF2237E-FDFD-4393-A37C-03BFE29B2F4E}">
      <dsp:nvSpPr>
        <dsp:cNvPr id="0" name=""/>
        <dsp:cNvSpPr/>
      </dsp:nvSpPr>
      <dsp:spPr>
        <a:xfrm>
          <a:off x="0" y="2176272"/>
          <a:ext cx="10515600" cy="1312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100000"/>
            </a:lnSpc>
            <a:spcBef>
              <a:spcPct val="0"/>
            </a:spcBef>
            <a:spcAft>
              <a:spcPct val="35000"/>
            </a:spcAft>
            <a:buNone/>
          </a:pPr>
          <a:r>
            <a:rPr lang="en-US" sz="5100" kern="1200" dirty="0"/>
            <a:t>Admin pages</a:t>
          </a:r>
        </a:p>
      </dsp:txBody>
      <dsp:txXfrm>
        <a:off x="64083" y="2240355"/>
        <a:ext cx="10387434" cy="1184573"/>
      </dsp:txXfrm>
    </dsp:sp>
    <dsp:sp modelId="{1783DFAF-4E68-4BF6-8477-F6B4719BF692}">
      <dsp:nvSpPr>
        <dsp:cNvPr id="0" name=""/>
        <dsp:cNvSpPr/>
      </dsp:nvSpPr>
      <dsp:spPr>
        <a:xfrm>
          <a:off x="0" y="3489011"/>
          <a:ext cx="105156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4770" rIns="362712" bIns="64770" numCol="1" spcCol="1270" anchor="t" anchorCtr="0">
          <a:noAutofit/>
        </a:bodyPr>
        <a:lstStyle/>
        <a:p>
          <a:pPr marL="285750" lvl="1" indent="-285750" algn="l" defTabSz="1778000">
            <a:lnSpc>
              <a:spcPct val="100000"/>
            </a:lnSpc>
            <a:spcBef>
              <a:spcPct val="0"/>
            </a:spcBef>
            <a:spcAft>
              <a:spcPct val="20000"/>
            </a:spcAft>
            <a:buChar char="•"/>
          </a:pPr>
          <a:r>
            <a:rPr lang="en-US" sz="4000" kern="1200" dirty="0"/>
            <a:t>Only Admin Can See It.</a:t>
          </a:r>
        </a:p>
      </dsp:txBody>
      <dsp:txXfrm>
        <a:off x="0" y="3489011"/>
        <a:ext cx="10515600" cy="844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1003A-BB21-4CFD-B0A7-D43C729F5E51}">
      <dsp:nvSpPr>
        <dsp:cNvPr id="0" name=""/>
        <dsp:cNvSpPr/>
      </dsp:nvSpPr>
      <dsp:spPr>
        <a:xfrm>
          <a:off x="0" y="0"/>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830D-6E73-46A5-87FB-B1B1E555DA0F}">
      <dsp:nvSpPr>
        <dsp:cNvPr id="0" name=""/>
        <dsp:cNvSpPr/>
      </dsp:nvSpPr>
      <dsp:spPr>
        <a:xfrm>
          <a:off x="136028" y="106922"/>
          <a:ext cx="247565" cy="247323"/>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DAF012-FDFE-41E9-B72E-5664C156CBA8}">
      <dsp:nvSpPr>
        <dsp:cNvPr id="0" name=""/>
        <dsp:cNvSpPr/>
      </dsp:nvSpPr>
      <dsp:spPr>
        <a:xfrm>
          <a:off x="519621" y="5744"/>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244600">
            <a:lnSpc>
              <a:spcPct val="100000"/>
            </a:lnSpc>
            <a:spcBef>
              <a:spcPct val="0"/>
            </a:spcBef>
            <a:spcAft>
              <a:spcPct val="35000"/>
            </a:spcAft>
            <a:buNone/>
          </a:pPr>
          <a:r>
            <a:rPr lang="en-US" sz="2800" b="0" kern="1200" dirty="0"/>
            <a:t>• </a:t>
          </a:r>
          <a:r>
            <a:rPr lang="en-US" sz="3200" b="0" kern="1200" dirty="0"/>
            <a:t>Home</a:t>
          </a:r>
          <a:r>
            <a:rPr lang="en-US" sz="2800" b="0" kern="1200" dirty="0"/>
            <a:t>  </a:t>
          </a:r>
        </a:p>
      </dsp:txBody>
      <dsp:txXfrm>
        <a:off x="519621" y="5744"/>
        <a:ext cx="5947298" cy="533994"/>
      </dsp:txXfrm>
    </dsp:sp>
    <dsp:sp modelId="{BE71389D-E03D-42C8-84E6-7575B82B7A85}">
      <dsp:nvSpPr>
        <dsp:cNvPr id="0" name=""/>
        <dsp:cNvSpPr/>
      </dsp:nvSpPr>
      <dsp:spPr>
        <a:xfrm>
          <a:off x="0" y="673237"/>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7C7C6-0ADD-4FBD-8D95-6C344C23C182}">
      <dsp:nvSpPr>
        <dsp:cNvPr id="0" name=""/>
        <dsp:cNvSpPr/>
      </dsp:nvSpPr>
      <dsp:spPr>
        <a:xfrm>
          <a:off x="136028" y="774415"/>
          <a:ext cx="247565" cy="247323"/>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EE59D-D5AE-44BE-8766-9B1CDE0CE1B8}">
      <dsp:nvSpPr>
        <dsp:cNvPr id="0" name=""/>
        <dsp:cNvSpPr/>
      </dsp:nvSpPr>
      <dsp:spPr>
        <a:xfrm>
          <a:off x="519621" y="673237"/>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Login</a:t>
          </a:r>
          <a:r>
            <a:rPr lang="en-US" sz="2800" b="1" kern="1200" dirty="0">
              <a:latin typeface="+mj-lt"/>
            </a:rPr>
            <a:t> </a:t>
          </a:r>
        </a:p>
      </dsp:txBody>
      <dsp:txXfrm>
        <a:off x="519621" y="673237"/>
        <a:ext cx="5947298" cy="533994"/>
      </dsp:txXfrm>
    </dsp:sp>
    <dsp:sp modelId="{25EAEF6B-B567-467C-9DF0-2E4DAB29B3D6}">
      <dsp:nvSpPr>
        <dsp:cNvPr id="0" name=""/>
        <dsp:cNvSpPr/>
      </dsp:nvSpPr>
      <dsp:spPr>
        <a:xfrm>
          <a:off x="0" y="1340730"/>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F6C77-4873-4BF4-A89A-DF380C19C336}">
      <dsp:nvSpPr>
        <dsp:cNvPr id="0" name=""/>
        <dsp:cNvSpPr/>
      </dsp:nvSpPr>
      <dsp:spPr>
        <a:xfrm>
          <a:off x="136028" y="1441908"/>
          <a:ext cx="247565" cy="247323"/>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68223-1CD4-4A8E-8504-6DB4553BBDC0}">
      <dsp:nvSpPr>
        <dsp:cNvPr id="0" name=""/>
        <dsp:cNvSpPr/>
      </dsp:nvSpPr>
      <dsp:spPr>
        <a:xfrm>
          <a:off x="519621" y="1340730"/>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Video</a:t>
          </a:r>
          <a:r>
            <a:rPr lang="en-US" sz="2800" b="1" kern="1200" dirty="0">
              <a:latin typeface="+mj-lt"/>
            </a:rPr>
            <a:t> </a:t>
          </a:r>
        </a:p>
      </dsp:txBody>
      <dsp:txXfrm>
        <a:off x="519621" y="1340730"/>
        <a:ext cx="5947298" cy="533994"/>
      </dsp:txXfrm>
    </dsp:sp>
    <dsp:sp modelId="{0AA9E4BE-0798-4B4B-BE5C-EAF19E07D36E}">
      <dsp:nvSpPr>
        <dsp:cNvPr id="0" name=""/>
        <dsp:cNvSpPr/>
      </dsp:nvSpPr>
      <dsp:spPr>
        <a:xfrm>
          <a:off x="0" y="2008223"/>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ED039-3445-4F20-8F49-832D8C2314E4}">
      <dsp:nvSpPr>
        <dsp:cNvPr id="0" name=""/>
        <dsp:cNvSpPr/>
      </dsp:nvSpPr>
      <dsp:spPr>
        <a:xfrm>
          <a:off x="136028" y="2109400"/>
          <a:ext cx="247565" cy="247323"/>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7ACCF-7333-412F-92B7-804B2B0F1B03}">
      <dsp:nvSpPr>
        <dsp:cNvPr id="0" name=""/>
        <dsp:cNvSpPr/>
      </dsp:nvSpPr>
      <dsp:spPr>
        <a:xfrm>
          <a:off x="519621" y="2008223"/>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422400">
            <a:lnSpc>
              <a:spcPct val="90000"/>
            </a:lnSpc>
            <a:spcBef>
              <a:spcPct val="0"/>
            </a:spcBef>
            <a:spcAft>
              <a:spcPct val="35000"/>
            </a:spcAft>
            <a:buNone/>
          </a:pPr>
          <a:r>
            <a:rPr lang="en-US" sz="3200" b="0" u="none" kern="1200" dirty="0"/>
            <a:t>  User Data</a:t>
          </a:r>
        </a:p>
      </dsp:txBody>
      <dsp:txXfrm>
        <a:off x="519621" y="2008223"/>
        <a:ext cx="5947298" cy="533994"/>
      </dsp:txXfrm>
    </dsp:sp>
    <dsp:sp modelId="{5D8A537F-8631-41E1-B766-316642F62BAB}">
      <dsp:nvSpPr>
        <dsp:cNvPr id="0" name=""/>
        <dsp:cNvSpPr/>
      </dsp:nvSpPr>
      <dsp:spPr>
        <a:xfrm>
          <a:off x="0" y="2675715"/>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C133B-B643-4869-895D-688DB44E3D42}">
      <dsp:nvSpPr>
        <dsp:cNvPr id="0" name=""/>
        <dsp:cNvSpPr/>
      </dsp:nvSpPr>
      <dsp:spPr>
        <a:xfrm>
          <a:off x="136028" y="2776893"/>
          <a:ext cx="247565" cy="247323"/>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CB99F-0A95-4B00-838F-AA61735ACB5D}">
      <dsp:nvSpPr>
        <dsp:cNvPr id="0" name=""/>
        <dsp:cNvSpPr/>
      </dsp:nvSpPr>
      <dsp:spPr>
        <a:xfrm>
          <a:off x="519621" y="2675715"/>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About</a:t>
          </a:r>
          <a:r>
            <a:rPr lang="en-US" sz="2800" b="1" kern="1200" dirty="0">
              <a:latin typeface="+mj-lt"/>
            </a:rPr>
            <a:t> </a:t>
          </a:r>
        </a:p>
      </dsp:txBody>
      <dsp:txXfrm>
        <a:off x="519621" y="2675715"/>
        <a:ext cx="5947298" cy="533994"/>
      </dsp:txXfrm>
    </dsp:sp>
    <dsp:sp modelId="{C5523913-B2C6-401D-B878-79D14649A68A}">
      <dsp:nvSpPr>
        <dsp:cNvPr id="0" name=""/>
        <dsp:cNvSpPr/>
      </dsp:nvSpPr>
      <dsp:spPr>
        <a:xfrm>
          <a:off x="0" y="3343208"/>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35F7-AAC4-434F-B4EE-D1E225D19CBA}">
      <dsp:nvSpPr>
        <dsp:cNvPr id="0" name=""/>
        <dsp:cNvSpPr/>
      </dsp:nvSpPr>
      <dsp:spPr>
        <a:xfrm>
          <a:off x="136028" y="3444386"/>
          <a:ext cx="247565" cy="247323"/>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D6F41-B105-490A-B36C-2386AF91CDA5}">
      <dsp:nvSpPr>
        <dsp:cNvPr id="0" name=""/>
        <dsp:cNvSpPr/>
      </dsp:nvSpPr>
      <dsp:spPr>
        <a:xfrm>
          <a:off x="519621" y="3343208"/>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a:t>
          </a:r>
          <a:r>
            <a:rPr lang="en-US" sz="3600" b="1" kern="1200" dirty="0">
              <a:latin typeface="+mj-lt"/>
            </a:rPr>
            <a:t>Terms</a:t>
          </a:r>
          <a:r>
            <a:rPr lang="en-US" sz="3200" b="1" kern="1200" dirty="0">
              <a:latin typeface="+mj-lt"/>
            </a:rPr>
            <a:t> of Service </a:t>
          </a:r>
        </a:p>
      </dsp:txBody>
      <dsp:txXfrm>
        <a:off x="519621" y="3343208"/>
        <a:ext cx="5947298" cy="533994"/>
      </dsp:txXfrm>
    </dsp:sp>
    <dsp:sp modelId="{C3D189F2-ED7B-4CF0-ACAC-17AA240A6CDD}">
      <dsp:nvSpPr>
        <dsp:cNvPr id="0" name=""/>
        <dsp:cNvSpPr/>
      </dsp:nvSpPr>
      <dsp:spPr>
        <a:xfrm>
          <a:off x="0" y="4010701"/>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7B974-7201-47D1-AB27-B1CA7D59CC62}">
      <dsp:nvSpPr>
        <dsp:cNvPr id="0" name=""/>
        <dsp:cNvSpPr/>
      </dsp:nvSpPr>
      <dsp:spPr>
        <a:xfrm>
          <a:off x="136028" y="4111879"/>
          <a:ext cx="247565" cy="247323"/>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52350-8182-4750-8C3A-98B30F11BCE1}">
      <dsp:nvSpPr>
        <dsp:cNvPr id="0" name=""/>
        <dsp:cNvSpPr/>
      </dsp:nvSpPr>
      <dsp:spPr>
        <a:xfrm>
          <a:off x="519621" y="4010701"/>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Privacy Policy </a:t>
          </a:r>
        </a:p>
      </dsp:txBody>
      <dsp:txXfrm>
        <a:off x="519621" y="4010701"/>
        <a:ext cx="5947298" cy="533994"/>
      </dsp:txXfrm>
    </dsp:sp>
    <dsp:sp modelId="{B619E900-3EE1-4C8A-B088-B51DBAE2BF25}">
      <dsp:nvSpPr>
        <dsp:cNvPr id="0" name=""/>
        <dsp:cNvSpPr/>
      </dsp:nvSpPr>
      <dsp:spPr>
        <a:xfrm>
          <a:off x="0" y="4678194"/>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62350-8F55-412E-B2F8-53B7A44C2BD3}">
      <dsp:nvSpPr>
        <dsp:cNvPr id="0" name=""/>
        <dsp:cNvSpPr/>
      </dsp:nvSpPr>
      <dsp:spPr>
        <a:xfrm>
          <a:off x="136028" y="4779372"/>
          <a:ext cx="247565" cy="247323"/>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3F836-9CFC-4C01-B5A1-33A3626F05CE}">
      <dsp:nvSpPr>
        <dsp:cNvPr id="0" name=""/>
        <dsp:cNvSpPr/>
      </dsp:nvSpPr>
      <dsp:spPr>
        <a:xfrm>
          <a:off x="519621" y="4678194"/>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FAQ </a:t>
          </a:r>
        </a:p>
      </dsp:txBody>
      <dsp:txXfrm>
        <a:off x="519621" y="4678194"/>
        <a:ext cx="5947298" cy="533994"/>
      </dsp:txXfrm>
    </dsp:sp>
    <dsp:sp modelId="{03A952CB-9493-4A76-A360-F48761D19CEA}">
      <dsp:nvSpPr>
        <dsp:cNvPr id="0" name=""/>
        <dsp:cNvSpPr/>
      </dsp:nvSpPr>
      <dsp:spPr>
        <a:xfrm>
          <a:off x="0" y="5345687"/>
          <a:ext cx="6513603" cy="44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22338-24B1-4057-88ED-E2444811FFF8}">
      <dsp:nvSpPr>
        <dsp:cNvPr id="0" name=""/>
        <dsp:cNvSpPr/>
      </dsp:nvSpPr>
      <dsp:spPr>
        <a:xfrm>
          <a:off x="136028" y="5446864"/>
          <a:ext cx="247565" cy="247323"/>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0C9B6B-7657-4B8B-A2E2-6A0C637C2F2D}">
      <dsp:nvSpPr>
        <dsp:cNvPr id="0" name=""/>
        <dsp:cNvSpPr/>
      </dsp:nvSpPr>
      <dsp:spPr>
        <a:xfrm>
          <a:off x="519621" y="5345687"/>
          <a:ext cx="5947298" cy="5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14" tIns="56514" rIns="56514" bIns="56514"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Contact</a:t>
          </a:r>
        </a:p>
      </dsp:txBody>
      <dsp:txXfrm>
        <a:off x="519621" y="5345687"/>
        <a:ext cx="5947298" cy="533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1003A-BB21-4CFD-B0A7-D43C729F5E51}">
      <dsp:nvSpPr>
        <dsp:cNvPr id="0" name=""/>
        <dsp:cNvSpPr/>
      </dsp:nvSpPr>
      <dsp:spPr>
        <a:xfrm>
          <a:off x="0" y="0"/>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830D-6E73-46A5-87FB-B1B1E555DA0F}">
      <dsp:nvSpPr>
        <dsp:cNvPr id="0" name=""/>
        <dsp:cNvSpPr/>
      </dsp:nvSpPr>
      <dsp:spPr>
        <a:xfrm>
          <a:off x="110567" y="86585"/>
          <a:ext cx="201227" cy="20103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DAF012-FDFE-41E9-B72E-5664C156CBA8}">
      <dsp:nvSpPr>
        <dsp:cNvPr id="0" name=""/>
        <dsp:cNvSpPr/>
      </dsp:nvSpPr>
      <dsp:spPr>
        <a:xfrm>
          <a:off x="422362" y="4345"/>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0" kern="1200" dirty="0"/>
            <a:t>• </a:t>
          </a:r>
          <a:r>
            <a:rPr lang="en-US" sz="3200" b="0" kern="1200" dirty="0"/>
            <a:t>Home</a:t>
          </a:r>
          <a:r>
            <a:rPr lang="en-US" sz="2800" b="0" kern="1200" dirty="0"/>
            <a:t>  </a:t>
          </a:r>
        </a:p>
      </dsp:txBody>
      <dsp:txXfrm>
        <a:off x="422362" y="4345"/>
        <a:ext cx="6028142" cy="479733"/>
      </dsp:txXfrm>
    </dsp:sp>
    <dsp:sp modelId="{BE71389D-E03D-42C8-84E6-7575B82B7A85}">
      <dsp:nvSpPr>
        <dsp:cNvPr id="0" name=""/>
        <dsp:cNvSpPr/>
      </dsp:nvSpPr>
      <dsp:spPr>
        <a:xfrm>
          <a:off x="0" y="604012"/>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7C7C6-0ADD-4FBD-8D95-6C344C23C182}">
      <dsp:nvSpPr>
        <dsp:cNvPr id="0" name=""/>
        <dsp:cNvSpPr/>
      </dsp:nvSpPr>
      <dsp:spPr>
        <a:xfrm>
          <a:off x="110567" y="686252"/>
          <a:ext cx="201227" cy="20103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EE59D-D5AE-44BE-8766-9B1CDE0CE1B8}">
      <dsp:nvSpPr>
        <dsp:cNvPr id="0" name=""/>
        <dsp:cNvSpPr/>
      </dsp:nvSpPr>
      <dsp:spPr>
        <a:xfrm>
          <a:off x="422362" y="604012"/>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Login</a:t>
          </a:r>
          <a:r>
            <a:rPr lang="en-US" sz="2800" b="1" kern="1200" dirty="0">
              <a:latin typeface="+mj-lt"/>
            </a:rPr>
            <a:t> </a:t>
          </a:r>
        </a:p>
      </dsp:txBody>
      <dsp:txXfrm>
        <a:off x="422362" y="604012"/>
        <a:ext cx="6028142" cy="479733"/>
      </dsp:txXfrm>
    </dsp:sp>
    <dsp:sp modelId="{25EAEF6B-B567-467C-9DF0-2E4DAB29B3D6}">
      <dsp:nvSpPr>
        <dsp:cNvPr id="0" name=""/>
        <dsp:cNvSpPr/>
      </dsp:nvSpPr>
      <dsp:spPr>
        <a:xfrm>
          <a:off x="0" y="1203678"/>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F6C77-4873-4BF4-A89A-DF380C19C336}">
      <dsp:nvSpPr>
        <dsp:cNvPr id="0" name=""/>
        <dsp:cNvSpPr/>
      </dsp:nvSpPr>
      <dsp:spPr>
        <a:xfrm>
          <a:off x="110567" y="1285918"/>
          <a:ext cx="201227" cy="20103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68223-1CD4-4A8E-8504-6DB4553BBDC0}">
      <dsp:nvSpPr>
        <dsp:cNvPr id="0" name=""/>
        <dsp:cNvSpPr/>
      </dsp:nvSpPr>
      <dsp:spPr>
        <a:xfrm>
          <a:off x="422362" y="1203678"/>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Video</a:t>
          </a:r>
          <a:r>
            <a:rPr lang="en-US" sz="2800" b="1" kern="1200" dirty="0">
              <a:latin typeface="+mj-lt"/>
            </a:rPr>
            <a:t> </a:t>
          </a:r>
        </a:p>
      </dsp:txBody>
      <dsp:txXfrm>
        <a:off x="422362" y="1203678"/>
        <a:ext cx="6028142" cy="479733"/>
      </dsp:txXfrm>
    </dsp:sp>
    <dsp:sp modelId="{8782A926-D473-4927-A89B-18F57ABE080E}">
      <dsp:nvSpPr>
        <dsp:cNvPr id="0" name=""/>
        <dsp:cNvSpPr/>
      </dsp:nvSpPr>
      <dsp:spPr>
        <a:xfrm>
          <a:off x="0" y="1803345"/>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F5129-7613-4C29-940F-DF1B74E5B6D8}">
      <dsp:nvSpPr>
        <dsp:cNvPr id="0" name=""/>
        <dsp:cNvSpPr/>
      </dsp:nvSpPr>
      <dsp:spPr>
        <a:xfrm>
          <a:off x="110567" y="1885585"/>
          <a:ext cx="201227" cy="201031"/>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F6CB0-72B0-4B8F-9046-C3C32E992F57}">
      <dsp:nvSpPr>
        <dsp:cNvPr id="0" name=""/>
        <dsp:cNvSpPr/>
      </dsp:nvSpPr>
      <dsp:spPr>
        <a:xfrm>
          <a:off x="422362" y="1803345"/>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711200">
            <a:lnSpc>
              <a:spcPct val="90000"/>
            </a:lnSpc>
            <a:spcBef>
              <a:spcPct val="0"/>
            </a:spcBef>
            <a:spcAft>
              <a:spcPct val="35000"/>
            </a:spcAft>
            <a:buNone/>
          </a:pPr>
          <a:r>
            <a:rPr lang="en-US" sz="1600" kern="1200" dirty="0"/>
            <a:t>    </a:t>
          </a:r>
          <a:r>
            <a:rPr lang="en-US" sz="3200" b="0" u="none" kern="1200" dirty="0"/>
            <a:t>Users</a:t>
          </a:r>
        </a:p>
      </dsp:txBody>
      <dsp:txXfrm>
        <a:off x="422362" y="1803345"/>
        <a:ext cx="6028142" cy="479733"/>
      </dsp:txXfrm>
    </dsp:sp>
    <dsp:sp modelId="{C441FC63-5F7B-4D7E-9539-BC6D7841B10F}">
      <dsp:nvSpPr>
        <dsp:cNvPr id="0" name=""/>
        <dsp:cNvSpPr/>
      </dsp:nvSpPr>
      <dsp:spPr>
        <a:xfrm>
          <a:off x="0" y="2403012"/>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641EC-9A8F-4B38-8044-EEF3BA721DF1}">
      <dsp:nvSpPr>
        <dsp:cNvPr id="0" name=""/>
        <dsp:cNvSpPr/>
      </dsp:nvSpPr>
      <dsp:spPr>
        <a:xfrm>
          <a:off x="110567" y="2485252"/>
          <a:ext cx="201227" cy="201031"/>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01FD0-B152-4B51-8F60-057AA8E06CBB}">
      <dsp:nvSpPr>
        <dsp:cNvPr id="0" name=""/>
        <dsp:cNvSpPr/>
      </dsp:nvSpPr>
      <dsp:spPr>
        <a:xfrm>
          <a:off x="422362" y="2403012"/>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90000"/>
            </a:lnSpc>
            <a:spcBef>
              <a:spcPct val="0"/>
            </a:spcBef>
            <a:spcAft>
              <a:spcPct val="35000"/>
            </a:spcAft>
            <a:buNone/>
          </a:pPr>
          <a:r>
            <a:rPr lang="en-US" sz="3200" b="0" kern="1200" dirty="0"/>
            <a:t>  Users Data</a:t>
          </a:r>
        </a:p>
      </dsp:txBody>
      <dsp:txXfrm>
        <a:off x="422362" y="2403012"/>
        <a:ext cx="6028142" cy="479733"/>
      </dsp:txXfrm>
    </dsp:sp>
    <dsp:sp modelId="{5D8A537F-8631-41E1-B766-316642F62BAB}">
      <dsp:nvSpPr>
        <dsp:cNvPr id="0" name=""/>
        <dsp:cNvSpPr/>
      </dsp:nvSpPr>
      <dsp:spPr>
        <a:xfrm>
          <a:off x="0" y="3002679"/>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C133B-B643-4869-895D-688DB44E3D42}">
      <dsp:nvSpPr>
        <dsp:cNvPr id="0" name=""/>
        <dsp:cNvSpPr/>
      </dsp:nvSpPr>
      <dsp:spPr>
        <a:xfrm>
          <a:off x="110567" y="3084919"/>
          <a:ext cx="201227" cy="20103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CB99F-0A95-4B00-838F-AA61735ACB5D}">
      <dsp:nvSpPr>
        <dsp:cNvPr id="0" name=""/>
        <dsp:cNvSpPr/>
      </dsp:nvSpPr>
      <dsp:spPr>
        <a:xfrm>
          <a:off x="422362" y="3002679"/>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About</a:t>
          </a:r>
          <a:r>
            <a:rPr lang="en-US" sz="2800" b="1" kern="1200" dirty="0">
              <a:latin typeface="+mj-lt"/>
            </a:rPr>
            <a:t> </a:t>
          </a:r>
        </a:p>
      </dsp:txBody>
      <dsp:txXfrm>
        <a:off x="422362" y="3002679"/>
        <a:ext cx="6028142" cy="479733"/>
      </dsp:txXfrm>
    </dsp:sp>
    <dsp:sp modelId="{C5523913-B2C6-401D-B878-79D14649A68A}">
      <dsp:nvSpPr>
        <dsp:cNvPr id="0" name=""/>
        <dsp:cNvSpPr/>
      </dsp:nvSpPr>
      <dsp:spPr>
        <a:xfrm>
          <a:off x="0" y="3602346"/>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35F7-AAC4-434F-B4EE-D1E225D19CBA}">
      <dsp:nvSpPr>
        <dsp:cNvPr id="0" name=""/>
        <dsp:cNvSpPr/>
      </dsp:nvSpPr>
      <dsp:spPr>
        <a:xfrm>
          <a:off x="110567" y="3684586"/>
          <a:ext cx="201227" cy="201031"/>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D6F41-B105-490A-B36C-2386AF91CDA5}">
      <dsp:nvSpPr>
        <dsp:cNvPr id="0" name=""/>
        <dsp:cNvSpPr/>
      </dsp:nvSpPr>
      <dsp:spPr>
        <a:xfrm>
          <a:off x="422362" y="3602346"/>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a:t>
          </a:r>
          <a:r>
            <a:rPr lang="en-US" sz="3600" b="1" kern="1200" dirty="0">
              <a:latin typeface="+mj-lt"/>
            </a:rPr>
            <a:t>Terms</a:t>
          </a:r>
          <a:r>
            <a:rPr lang="en-US" sz="3200" b="1" kern="1200" dirty="0">
              <a:latin typeface="+mj-lt"/>
            </a:rPr>
            <a:t> of Service </a:t>
          </a:r>
        </a:p>
      </dsp:txBody>
      <dsp:txXfrm>
        <a:off x="422362" y="3602346"/>
        <a:ext cx="6028142" cy="479733"/>
      </dsp:txXfrm>
    </dsp:sp>
    <dsp:sp modelId="{C3D189F2-ED7B-4CF0-ACAC-17AA240A6CDD}">
      <dsp:nvSpPr>
        <dsp:cNvPr id="0" name=""/>
        <dsp:cNvSpPr/>
      </dsp:nvSpPr>
      <dsp:spPr>
        <a:xfrm>
          <a:off x="0" y="4202013"/>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7B974-7201-47D1-AB27-B1CA7D59CC62}">
      <dsp:nvSpPr>
        <dsp:cNvPr id="0" name=""/>
        <dsp:cNvSpPr/>
      </dsp:nvSpPr>
      <dsp:spPr>
        <a:xfrm>
          <a:off x="110567" y="4284253"/>
          <a:ext cx="201227" cy="201031"/>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52350-8182-4750-8C3A-98B30F11BCE1}">
      <dsp:nvSpPr>
        <dsp:cNvPr id="0" name=""/>
        <dsp:cNvSpPr/>
      </dsp:nvSpPr>
      <dsp:spPr>
        <a:xfrm>
          <a:off x="422362" y="4202013"/>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Privacy Policy </a:t>
          </a:r>
        </a:p>
      </dsp:txBody>
      <dsp:txXfrm>
        <a:off x="422362" y="4202013"/>
        <a:ext cx="6028142" cy="479733"/>
      </dsp:txXfrm>
    </dsp:sp>
    <dsp:sp modelId="{B619E900-3EE1-4C8A-B088-B51DBAE2BF25}">
      <dsp:nvSpPr>
        <dsp:cNvPr id="0" name=""/>
        <dsp:cNvSpPr/>
      </dsp:nvSpPr>
      <dsp:spPr>
        <a:xfrm>
          <a:off x="0" y="4801680"/>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62350-8F55-412E-B2F8-53B7A44C2BD3}">
      <dsp:nvSpPr>
        <dsp:cNvPr id="0" name=""/>
        <dsp:cNvSpPr/>
      </dsp:nvSpPr>
      <dsp:spPr>
        <a:xfrm>
          <a:off x="110567" y="4883920"/>
          <a:ext cx="201227" cy="201031"/>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3F836-9CFC-4C01-B5A1-33A3626F05CE}">
      <dsp:nvSpPr>
        <dsp:cNvPr id="0" name=""/>
        <dsp:cNvSpPr/>
      </dsp:nvSpPr>
      <dsp:spPr>
        <a:xfrm>
          <a:off x="422362" y="4801680"/>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FAQ </a:t>
          </a:r>
        </a:p>
      </dsp:txBody>
      <dsp:txXfrm>
        <a:off x="422362" y="4801680"/>
        <a:ext cx="6028142" cy="479733"/>
      </dsp:txXfrm>
    </dsp:sp>
    <dsp:sp modelId="{03A952CB-9493-4A76-A360-F48761D19CEA}">
      <dsp:nvSpPr>
        <dsp:cNvPr id="0" name=""/>
        <dsp:cNvSpPr/>
      </dsp:nvSpPr>
      <dsp:spPr>
        <a:xfrm>
          <a:off x="0" y="5401347"/>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22338-24B1-4057-88ED-E2444811FFF8}">
      <dsp:nvSpPr>
        <dsp:cNvPr id="0" name=""/>
        <dsp:cNvSpPr/>
      </dsp:nvSpPr>
      <dsp:spPr>
        <a:xfrm>
          <a:off x="110567" y="5483587"/>
          <a:ext cx="201227" cy="201031"/>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0C9B6B-7657-4B8B-A2E2-6A0C637C2F2D}">
      <dsp:nvSpPr>
        <dsp:cNvPr id="0" name=""/>
        <dsp:cNvSpPr/>
      </dsp:nvSpPr>
      <dsp:spPr>
        <a:xfrm>
          <a:off x="422362" y="5401347"/>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Contact</a:t>
          </a:r>
        </a:p>
      </dsp:txBody>
      <dsp:txXfrm>
        <a:off x="422362" y="5401347"/>
        <a:ext cx="6028142" cy="4797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1003A-BB21-4CFD-B0A7-D43C729F5E51}">
      <dsp:nvSpPr>
        <dsp:cNvPr id="0" name=""/>
        <dsp:cNvSpPr/>
      </dsp:nvSpPr>
      <dsp:spPr>
        <a:xfrm>
          <a:off x="0" y="0"/>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830D-6E73-46A5-87FB-B1B1E555DA0F}">
      <dsp:nvSpPr>
        <dsp:cNvPr id="0" name=""/>
        <dsp:cNvSpPr/>
      </dsp:nvSpPr>
      <dsp:spPr>
        <a:xfrm>
          <a:off x="110567" y="86585"/>
          <a:ext cx="201227" cy="20103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DAF012-FDFE-41E9-B72E-5664C156CBA8}">
      <dsp:nvSpPr>
        <dsp:cNvPr id="0" name=""/>
        <dsp:cNvSpPr/>
      </dsp:nvSpPr>
      <dsp:spPr>
        <a:xfrm>
          <a:off x="422362" y="4345"/>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0" kern="1200" dirty="0"/>
            <a:t>• </a:t>
          </a:r>
          <a:r>
            <a:rPr lang="en-US" sz="3200" b="0" kern="1200" dirty="0"/>
            <a:t>Home</a:t>
          </a:r>
          <a:r>
            <a:rPr lang="en-US" sz="2800" b="0" kern="1200" dirty="0"/>
            <a:t>  </a:t>
          </a:r>
        </a:p>
      </dsp:txBody>
      <dsp:txXfrm>
        <a:off x="422362" y="4345"/>
        <a:ext cx="6028142" cy="479733"/>
      </dsp:txXfrm>
    </dsp:sp>
    <dsp:sp modelId="{BE71389D-E03D-42C8-84E6-7575B82B7A85}">
      <dsp:nvSpPr>
        <dsp:cNvPr id="0" name=""/>
        <dsp:cNvSpPr/>
      </dsp:nvSpPr>
      <dsp:spPr>
        <a:xfrm>
          <a:off x="0" y="604012"/>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7C7C6-0ADD-4FBD-8D95-6C344C23C182}">
      <dsp:nvSpPr>
        <dsp:cNvPr id="0" name=""/>
        <dsp:cNvSpPr/>
      </dsp:nvSpPr>
      <dsp:spPr>
        <a:xfrm>
          <a:off x="110567" y="686252"/>
          <a:ext cx="201227" cy="20103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EE59D-D5AE-44BE-8766-9B1CDE0CE1B8}">
      <dsp:nvSpPr>
        <dsp:cNvPr id="0" name=""/>
        <dsp:cNvSpPr/>
      </dsp:nvSpPr>
      <dsp:spPr>
        <a:xfrm>
          <a:off x="422362" y="604012"/>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Login</a:t>
          </a:r>
          <a:r>
            <a:rPr lang="en-US" sz="2800" b="1" kern="1200" dirty="0">
              <a:latin typeface="+mj-lt"/>
            </a:rPr>
            <a:t> </a:t>
          </a:r>
        </a:p>
      </dsp:txBody>
      <dsp:txXfrm>
        <a:off x="422362" y="604012"/>
        <a:ext cx="6028142" cy="479733"/>
      </dsp:txXfrm>
    </dsp:sp>
    <dsp:sp modelId="{25EAEF6B-B567-467C-9DF0-2E4DAB29B3D6}">
      <dsp:nvSpPr>
        <dsp:cNvPr id="0" name=""/>
        <dsp:cNvSpPr/>
      </dsp:nvSpPr>
      <dsp:spPr>
        <a:xfrm>
          <a:off x="0" y="1203678"/>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F6C77-4873-4BF4-A89A-DF380C19C336}">
      <dsp:nvSpPr>
        <dsp:cNvPr id="0" name=""/>
        <dsp:cNvSpPr/>
      </dsp:nvSpPr>
      <dsp:spPr>
        <a:xfrm>
          <a:off x="110567" y="1285918"/>
          <a:ext cx="201227" cy="20103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68223-1CD4-4A8E-8504-6DB4553BBDC0}">
      <dsp:nvSpPr>
        <dsp:cNvPr id="0" name=""/>
        <dsp:cNvSpPr/>
      </dsp:nvSpPr>
      <dsp:spPr>
        <a:xfrm>
          <a:off x="422362" y="1203678"/>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Video</a:t>
          </a:r>
          <a:r>
            <a:rPr lang="en-US" sz="2800" b="1" kern="1200" dirty="0">
              <a:latin typeface="+mj-lt"/>
            </a:rPr>
            <a:t> </a:t>
          </a:r>
        </a:p>
      </dsp:txBody>
      <dsp:txXfrm>
        <a:off x="422362" y="1203678"/>
        <a:ext cx="6028142" cy="479733"/>
      </dsp:txXfrm>
    </dsp:sp>
    <dsp:sp modelId="{8782A926-D473-4927-A89B-18F57ABE080E}">
      <dsp:nvSpPr>
        <dsp:cNvPr id="0" name=""/>
        <dsp:cNvSpPr/>
      </dsp:nvSpPr>
      <dsp:spPr>
        <a:xfrm>
          <a:off x="0" y="1803345"/>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F5129-7613-4C29-940F-DF1B74E5B6D8}">
      <dsp:nvSpPr>
        <dsp:cNvPr id="0" name=""/>
        <dsp:cNvSpPr/>
      </dsp:nvSpPr>
      <dsp:spPr>
        <a:xfrm>
          <a:off x="110567" y="1885585"/>
          <a:ext cx="201227" cy="201031"/>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F6CB0-72B0-4B8F-9046-C3C32E992F57}">
      <dsp:nvSpPr>
        <dsp:cNvPr id="0" name=""/>
        <dsp:cNvSpPr/>
      </dsp:nvSpPr>
      <dsp:spPr>
        <a:xfrm>
          <a:off x="422362" y="1803345"/>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711200">
            <a:lnSpc>
              <a:spcPct val="90000"/>
            </a:lnSpc>
            <a:spcBef>
              <a:spcPct val="0"/>
            </a:spcBef>
            <a:spcAft>
              <a:spcPct val="35000"/>
            </a:spcAft>
            <a:buNone/>
          </a:pPr>
          <a:r>
            <a:rPr lang="en-US" sz="1600" kern="1200" dirty="0"/>
            <a:t>    </a:t>
          </a:r>
          <a:r>
            <a:rPr lang="en-US" sz="3200" b="0" u="none" kern="1200" dirty="0"/>
            <a:t>Users</a:t>
          </a:r>
        </a:p>
      </dsp:txBody>
      <dsp:txXfrm>
        <a:off x="422362" y="1803345"/>
        <a:ext cx="6028142" cy="479733"/>
      </dsp:txXfrm>
    </dsp:sp>
    <dsp:sp modelId="{C441FC63-5F7B-4D7E-9539-BC6D7841B10F}">
      <dsp:nvSpPr>
        <dsp:cNvPr id="0" name=""/>
        <dsp:cNvSpPr/>
      </dsp:nvSpPr>
      <dsp:spPr>
        <a:xfrm>
          <a:off x="0" y="2403012"/>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641EC-9A8F-4B38-8044-EEF3BA721DF1}">
      <dsp:nvSpPr>
        <dsp:cNvPr id="0" name=""/>
        <dsp:cNvSpPr/>
      </dsp:nvSpPr>
      <dsp:spPr>
        <a:xfrm>
          <a:off x="110567" y="2485252"/>
          <a:ext cx="201227" cy="201031"/>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01FD0-B152-4B51-8F60-057AA8E06CBB}">
      <dsp:nvSpPr>
        <dsp:cNvPr id="0" name=""/>
        <dsp:cNvSpPr/>
      </dsp:nvSpPr>
      <dsp:spPr>
        <a:xfrm>
          <a:off x="422362" y="2403012"/>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90000"/>
            </a:lnSpc>
            <a:spcBef>
              <a:spcPct val="0"/>
            </a:spcBef>
            <a:spcAft>
              <a:spcPct val="35000"/>
            </a:spcAft>
            <a:buNone/>
          </a:pPr>
          <a:r>
            <a:rPr lang="en-US" sz="3200" b="0" kern="1200" dirty="0"/>
            <a:t>  Users Data</a:t>
          </a:r>
        </a:p>
      </dsp:txBody>
      <dsp:txXfrm>
        <a:off x="422362" y="2403012"/>
        <a:ext cx="6028142" cy="479733"/>
      </dsp:txXfrm>
    </dsp:sp>
    <dsp:sp modelId="{5D8A537F-8631-41E1-B766-316642F62BAB}">
      <dsp:nvSpPr>
        <dsp:cNvPr id="0" name=""/>
        <dsp:cNvSpPr/>
      </dsp:nvSpPr>
      <dsp:spPr>
        <a:xfrm>
          <a:off x="0" y="3002679"/>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C133B-B643-4869-895D-688DB44E3D42}">
      <dsp:nvSpPr>
        <dsp:cNvPr id="0" name=""/>
        <dsp:cNvSpPr/>
      </dsp:nvSpPr>
      <dsp:spPr>
        <a:xfrm>
          <a:off x="110567" y="3084919"/>
          <a:ext cx="201227" cy="20103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CB99F-0A95-4B00-838F-AA61735ACB5D}">
      <dsp:nvSpPr>
        <dsp:cNvPr id="0" name=""/>
        <dsp:cNvSpPr/>
      </dsp:nvSpPr>
      <dsp:spPr>
        <a:xfrm>
          <a:off x="422362" y="3002679"/>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244600">
            <a:lnSpc>
              <a:spcPct val="100000"/>
            </a:lnSpc>
            <a:spcBef>
              <a:spcPct val="0"/>
            </a:spcBef>
            <a:spcAft>
              <a:spcPct val="35000"/>
            </a:spcAft>
            <a:buNone/>
          </a:pPr>
          <a:r>
            <a:rPr lang="en-US" sz="2800" b="1" kern="1200" dirty="0">
              <a:latin typeface="+mj-lt"/>
            </a:rPr>
            <a:t>• </a:t>
          </a:r>
          <a:r>
            <a:rPr lang="en-US" sz="3200" b="1" kern="1200" dirty="0">
              <a:latin typeface="+mj-lt"/>
            </a:rPr>
            <a:t>About</a:t>
          </a:r>
          <a:r>
            <a:rPr lang="en-US" sz="2800" b="1" kern="1200" dirty="0">
              <a:latin typeface="+mj-lt"/>
            </a:rPr>
            <a:t> </a:t>
          </a:r>
        </a:p>
      </dsp:txBody>
      <dsp:txXfrm>
        <a:off x="422362" y="3002679"/>
        <a:ext cx="6028142" cy="479733"/>
      </dsp:txXfrm>
    </dsp:sp>
    <dsp:sp modelId="{C5523913-B2C6-401D-B878-79D14649A68A}">
      <dsp:nvSpPr>
        <dsp:cNvPr id="0" name=""/>
        <dsp:cNvSpPr/>
      </dsp:nvSpPr>
      <dsp:spPr>
        <a:xfrm>
          <a:off x="0" y="3602346"/>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35F7-AAC4-434F-B4EE-D1E225D19CBA}">
      <dsp:nvSpPr>
        <dsp:cNvPr id="0" name=""/>
        <dsp:cNvSpPr/>
      </dsp:nvSpPr>
      <dsp:spPr>
        <a:xfrm>
          <a:off x="110567" y="3684586"/>
          <a:ext cx="201227" cy="201031"/>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D6F41-B105-490A-B36C-2386AF91CDA5}">
      <dsp:nvSpPr>
        <dsp:cNvPr id="0" name=""/>
        <dsp:cNvSpPr/>
      </dsp:nvSpPr>
      <dsp:spPr>
        <a:xfrm>
          <a:off x="422362" y="3602346"/>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a:t>
          </a:r>
          <a:r>
            <a:rPr lang="en-US" sz="3600" b="1" kern="1200" dirty="0">
              <a:latin typeface="+mj-lt"/>
            </a:rPr>
            <a:t>Terms</a:t>
          </a:r>
          <a:r>
            <a:rPr lang="en-US" sz="3200" b="1" kern="1200" dirty="0">
              <a:latin typeface="+mj-lt"/>
            </a:rPr>
            <a:t> of Service </a:t>
          </a:r>
        </a:p>
      </dsp:txBody>
      <dsp:txXfrm>
        <a:off x="422362" y="3602346"/>
        <a:ext cx="6028142" cy="479733"/>
      </dsp:txXfrm>
    </dsp:sp>
    <dsp:sp modelId="{C3D189F2-ED7B-4CF0-ACAC-17AA240A6CDD}">
      <dsp:nvSpPr>
        <dsp:cNvPr id="0" name=""/>
        <dsp:cNvSpPr/>
      </dsp:nvSpPr>
      <dsp:spPr>
        <a:xfrm>
          <a:off x="0" y="4202013"/>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7B974-7201-47D1-AB27-B1CA7D59CC62}">
      <dsp:nvSpPr>
        <dsp:cNvPr id="0" name=""/>
        <dsp:cNvSpPr/>
      </dsp:nvSpPr>
      <dsp:spPr>
        <a:xfrm>
          <a:off x="110567" y="4284253"/>
          <a:ext cx="201227" cy="201031"/>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52350-8182-4750-8C3A-98B30F11BCE1}">
      <dsp:nvSpPr>
        <dsp:cNvPr id="0" name=""/>
        <dsp:cNvSpPr/>
      </dsp:nvSpPr>
      <dsp:spPr>
        <a:xfrm>
          <a:off x="422362" y="4202013"/>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Privacy Policy </a:t>
          </a:r>
        </a:p>
      </dsp:txBody>
      <dsp:txXfrm>
        <a:off x="422362" y="4202013"/>
        <a:ext cx="6028142" cy="479733"/>
      </dsp:txXfrm>
    </dsp:sp>
    <dsp:sp modelId="{B619E900-3EE1-4C8A-B088-B51DBAE2BF25}">
      <dsp:nvSpPr>
        <dsp:cNvPr id="0" name=""/>
        <dsp:cNvSpPr/>
      </dsp:nvSpPr>
      <dsp:spPr>
        <a:xfrm>
          <a:off x="0" y="4801680"/>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62350-8F55-412E-B2F8-53B7A44C2BD3}">
      <dsp:nvSpPr>
        <dsp:cNvPr id="0" name=""/>
        <dsp:cNvSpPr/>
      </dsp:nvSpPr>
      <dsp:spPr>
        <a:xfrm>
          <a:off x="110567" y="4883920"/>
          <a:ext cx="201227" cy="201031"/>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3F836-9CFC-4C01-B5A1-33A3626F05CE}">
      <dsp:nvSpPr>
        <dsp:cNvPr id="0" name=""/>
        <dsp:cNvSpPr/>
      </dsp:nvSpPr>
      <dsp:spPr>
        <a:xfrm>
          <a:off x="422362" y="4801680"/>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FAQ </a:t>
          </a:r>
        </a:p>
      </dsp:txBody>
      <dsp:txXfrm>
        <a:off x="422362" y="4801680"/>
        <a:ext cx="6028142" cy="479733"/>
      </dsp:txXfrm>
    </dsp:sp>
    <dsp:sp modelId="{03A952CB-9493-4A76-A360-F48761D19CEA}">
      <dsp:nvSpPr>
        <dsp:cNvPr id="0" name=""/>
        <dsp:cNvSpPr/>
      </dsp:nvSpPr>
      <dsp:spPr>
        <a:xfrm>
          <a:off x="0" y="5401347"/>
          <a:ext cx="6513603" cy="365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22338-24B1-4057-88ED-E2444811FFF8}">
      <dsp:nvSpPr>
        <dsp:cNvPr id="0" name=""/>
        <dsp:cNvSpPr/>
      </dsp:nvSpPr>
      <dsp:spPr>
        <a:xfrm>
          <a:off x="110567" y="5483587"/>
          <a:ext cx="201227" cy="201031"/>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0C9B6B-7657-4B8B-A2E2-6A0C637C2F2D}">
      <dsp:nvSpPr>
        <dsp:cNvPr id="0" name=""/>
        <dsp:cNvSpPr/>
      </dsp:nvSpPr>
      <dsp:spPr>
        <a:xfrm>
          <a:off x="422362" y="5401347"/>
          <a:ext cx="6028142" cy="47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772" tIns="50772" rIns="50772" bIns="50772" numCol="1" spcCol="1270" anchor="ctr" anchorCtr="0">
          <a:noAutofit/>
        </a:bodyPr>
        <a:lstStyle/>
        <a:p>
          <a:pPr marL="0" lvl="0" indent="0" algn="l" defTabSz="1422400">
            <a:lnSpc>
              <a:spcPct val="100000"/>
            </a:lnSpc>
            <a:spcBef>
              <a:spcPct val="0"/>
            </a:spcBef>
            <a:spcAft>
              <a:spcPct val="35000"/>
            </a:spcAft>
            <a:buNone/>
          </a:pPr>
          <a:r>
            <a:rPr lang="en-US" sz="3200" b="1" kern="1200" dirty="0">
              <a:latin typeface="+mj-lt"/>
            </a:rPr>
            <a:t>• Contact</a:t>
          </a:r>
        </a:p>
      </dsp:txBody>
      <dsp:txXfrm>
        <a:off x="422362" y="5401347"/>
        <a:ext cx="6028142" cy="479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703C-1070-4045-BB4E-EE6D9285591B}">
      <dsp:nvSpPr>
        <dsp:cNvPr id="0" name=""/>
        <dsp:cNvSpPr/>
      </dsp:nvSpPr>
      <dsp:spPr>
        <a:xfrm>
          <a:off x="1039855" y="875"/>
          <a:ext cx="832078" cy="83207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648A5-09CF-433C-BB6A-DB5BE0DE0EF7}">
      <dsp:nvSpPr>
        <dsp:cNvPr id="0" name=""/>
        <dsp:cNvSpPr/>
      </dsp:nvSpPr>
      <dsp:spPr>
        <a:xfrm>
          <a:off x="1217183" y="178203"/>
          <a:ext cx="477421" cy="477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E3F2F7-901F-4EF2-AF29-01196E91CDE9}">
      <dsp:nvSpPr>
        <dsp:cNvPr id="0" name=""/>
        <dsp:cNvSpPr/>
      </dsp:nvSpPr>
      <dsp:spPr>
        <a:xfrm>
          <a:off x="773863" y="1092125"/>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b="1" kern="1200"/>
            <a:t>Agenda:</a:t>
          </a:r>
          <a:endParaRPr lang="en-US" sz="2400" kern="1200"/>
        </a:p>
      </dsp:txBody>
      <dsp:txXfrm>
        <a:off x="773863" y="1092125"/>
        <a:ext cx="1364062" cy="579726"/>
      </dsp:txXfrm>
    </dsp:sp>
    <dsp:sp modelId="{A141449E-E2D8-4F30-AB92-573CD709C37A}">
      <dsp:nvSpPr>
        <dsp:cNvPr id="0" name=""/>
        <dsp:cNvSpPr/>
      </dsp:nvSpPr>
      <dsp:spPr>
        <a:xfrm>
          <a:off x="2642628" y="875"/>
          <a:ext cx="832078" cy="83207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98971-8D7D-4529-8033-1969C204CCB0}">
      <dsp:nvSpPr>
        <dsp:cNvPr id="0" name=""/>
        <dsp:cNvSpPr/>
      </dsp:nvSpPr>
      <dsp:spPr>
        <a:xfrm>
          <a:off x="2819957" y="178203"/>
          <a:ext cx="477421" cy="477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40581-91FA-462B-BB3A-FBB563F0562C}">
      <dsp:nvSpPr>
        <dsp:cNvPr id="0" name=""/>
        <dsp:cNvSpPr/>
      </dsp:nvSpPr>
      <dsp:spPr>
        <a:xfrm>
          <a:off x="2376636" y="1092125"/>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1- What is Computer-Vision?</a:t>
          </a:r>
        </a:p>
      </dsp:txBody>
      <dsp:txXfrm>
        <a:off x="2376636" y="1092125"/>
        <a:ext cx="1364062" cy="579726"/>
      </dsp:txXfrm>
    </dsp:sp>
    <dsp:sp modelId="{14AA1D04-4395-4C47-98A3-9A44C8429670}">
      <dsp:nvSpPr>
        <dsp:cNvPr id="0" name=""/>
        <dsp:cNvSpPr/>
      </dsp:nvSpPr>
      <dsp:spPr>
        <a:xfrm>
          <a:off x="4245402" y="875"/>
          <a:ext cx="832078" cy="83207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937A6-005D-4316-8766-4C82A15D7685}">
      <dsp:nvSpPr>
        <dsp:cNvPr id="0" name=""/>
        <dsp:cNvSpPr/>
      </dsp:nvSpPr>
      <dsp:spPr>
        <a:xfrm>
          <a:off x="4422730" y="178203"/>
          <a:ext cx="477421" cy="477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D5C01-4C8A-446A-B9C9-C28591D0DC6D}">
      <dsp:nvSpPr>
        <dsp:cNvPr id="0" name=""/>
        <dsp:cNvSpPr/>
      </dsp:nvSpPr>
      <dsp:spPr>
        <a:xfrm>
          <a:off x="3979410" y="1092125"/>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2- </a:t>
          </a:r>
          <a:r>
            <a:rPr lang="en-GB" sz="1200" b="1" kern="1200" dirty="0"/>
            <a:t>Traditional Computer-Vision vs. Modern Computer-Vision.</a:t>
          </a:r>
          <a:endParaRPr lang="en-US" sz="1200" b="1" kern="1200" dirty="0"/>
        </a:p>
      </dsp:txBody>
      <dsp:txXfrm>
        <a:off x="3979410" y="1092125"/>
        <a:ext cx="1364062" cy="579726"/>
      </dsp:txXfrm>
    </dsp:sp>
    <dsp:sp modelId="{D9EF853A-0389-4424-BFFF-FADCA6B0052D}">
      <dsp:nvSpPr>
        <dsp:cNvPr id="0" name=""/>
        <dsp:cNvSpPr/>
      </dsp:nvSpPr>
      <dsp:spPr>
        <a:xfrm>
          <a:off x="1039855" y="2012867"/>
          <a:ext cx="832078" cy="83207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E5154-7AA8-4969-83EF-63D26E6FBACC}">
      <dsp:nvSpPr>
        <dsp:cNvPr id="0" name=""/>
        <dsp:cNvSpPr/>
      </dsp:nvSpPr>
      <dsp:spPr>
        <a:xfrm>
          <a:off x="1217183" y="2190195"/>
          <a:ext cx="477421" cy="477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65C46-C27D-4DD1-AF09-DE53B1122EFD}">
      <dsp:nvSpPr>
        <dsp:cNvPr id="0" name=""/>
        <dsp:cNvSpPr/>
      </dsp:nvSpPr>
      <dsp:spPr>
        <a:xfrm>
          <a:off x="773863" y="3104117"/>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b="1" kern="1200" dirty="0"/>
            <a:t>3- Artificial Neural-Networks, a brief introduction to Deep Learning. </a:t>
          </a:r>
          <a:endParaRPr lang="en-US" sz="1200" b="1" kern="1200" dirty="0"/>
        </a:p>
      </dsp:txBody>
      <dsp:txXfrm>
        <a:off x="773863" y="3104117"/>
        <a:ext cx="1364062" cy="579726"/>
      </dsp:txXfrm>
    </dsp:sp>
    <dsp:sp modelId="{C7EB5DBC-8364-47C0-B718-0C99687872AB}">
      <dsp:nvSpPr>
        <dsp:cNvPr id="0" name=""/>
        <dsp:cNvSpPr/>
      </dsp:nvSpPr>
      <dsp:spPr>
        <a:xfrm>
          <a:off x="2642628" y="2012867"/>
          <a:ext cx="832078" cy="83207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CE956-8428-4833-9C44-F5145BAEB946}">
      <dsp:nvSpPr>
        <dsp:cNvPr id="0" name=""/>
        <dsp:cNvSpPr/>
      </dsp:nvSpPr>
      <dsp:spPr>
        <a:xfrm>
          <a:off x="2819957" y="2190195"/>
          <a:ext cx="477421" cy="477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4F026D-78C8-4CD6-B29D-554EA288E208}">
      <dsp:nvSpPr>
        <dsp:cNvPr id="0" name=""/>
        <dsp:cNvSpPr/>
      </dsp:nvSpPr>
      <dsp:spPr>
        <a:xfrm>
          <a:off x="2376636" y="3104117"/>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b="1" kern="1200" dirty="0"/>
            <a:t>4- What is The Convolution Operation? why CNNs rather than ANNs?</a:t>
          </a:r>
          <a:endParaRPr lang="en-US" sz="1200" b="1" kern="1200" dirty="0"/>
        </a:p>
      </dsp:txBody>
      <dsp:txXfrm>
        <a:off x="2376636" y="3104117"/>
        <a:ext cx="1364062" cy="579726"/>
      </dsp:txXfrm>
    </dsp:sp>
    <dsp:sp modelId="{55BB5981-5A5D-47BD-809C-43E5D91385D3}">
      <dsp:nvSpPr>
        <dsp:cNvPr id="0" name=""/>
        <dsp:cNvSpPr/>
      </dsp:nvSpPr>
      <dsp:spPr>
        <a:xfrm>
          <a:off x="4245402" y="2012867"/>
          <a:ext cx="832078" cy="83207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C078-A209-4A09-A286-DC9002D66263}">
      <dsp:nvSpPr>
        <dsp:cNvPr id="0" name=""/>
        <dsp:cNvSpPr/>
      </dsp:nvSpPr>
      <dsp:spPr>
        <a:xfrm>
          <a:off x="4422730" y="2190195"/>
          <a:ext cx="477421" cy="4774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EC7AA-A682-4E3F-8011-BF4362D6A329}">
      <dsp:nvSpPr>
        <dsp:cNvPr id="0" name=""/>
        <dsp:cNvSpPr/>
      </dsp:nvSpPr>
      <dsp:spPr>
        <a:xfrm>
          <a:off x="3979410" y="3104117"/>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b="1" kern="1200" dirty="0"/>
            <a:t>5- Deep-Learning for Computer-Vision.</a:t>
          </a:r>
          <a:endParaRPr lang="en-US" sz="1200" b="1" kern="1200" dirty="0"/>
        </a:p>
      </dsp:txBody>
      <dsp:txXfrm>
        <a:off x="3979410" y="3104117"/>
        <a:ext cx="1364062" cy="579726"/>
      </dsp:txXfrm>
    </dsp:sp>
    <dsp:sp modelId="{04B257B2-2985-48AB-96BB-1735C8DE4AF4}">
      <dsp:nvSpPr>
        <dsp:cNvPr id="0" name=""/>
        <dsp:cNvSpPr/>
      </dsp:nvSpPr>
      <dsp:spPr>
        <a:xfrm>
          <a:off x="2642628" y="4181881"/>
          <a:ext cx="832078" cy="83207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0A8F4-AF68-4056-A02F-564FBFFC32F2}">
      <dsp:nvSpPr>
        <dsp:cNvPr id="0" name=""/>
        <dsp:cNvSpPr/>
      </dsp:nvSpPr>
      <dsp:spPr>
        <a:xfrm>
          <a:off x="2819957" y="4202188"/>
          <a:ext cx="477421" cy="4774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DB0C8-A828-4F53-9AFB-8A1EB373B658}">
      <dsp:nvSpPr>
        <dsp:cNvPr id="0" name=""/>
        <dsp:cNvSpPr/>
      </dsp:nvSpPr>
      <dsp:spPr>
        <a:xfrm>
          <a:off x="2376636" y="5023747"/>
          <a:ext cx="1364062" cy="579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b="1" kern="1200" dirty="0"/>
            <a:t>6- Used Approaches In pre-processing from both Traditional and Modern CV.</a:t>
          </a:r>
          <a:endParaRPr lang="en-US" sz="1200" b="1" kern="1200" dirty="0"/>
        </a:p>
      </dsp:txBody>
      <dsp:txXfrm>
        <a:off x="2376636" y="5023747"/>
        <a:ext cx="1364062" cy="579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41A83-DE91-474E-BDE1-0D1BACCEA84B}">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60E44-CA94-4BFD-898F-8DCD09DBB57B}">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8313C0-18F3-4082-B0CB-A6CA770374EB}">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b="1" kern="1200" dirty="0"/>
            <a:t>Is DL making traditional Computer Vision (CV) techniques obsolete? </a:t>
          </a:r>
        </a:p>
      </dsp:txBody>
      <dsp:txXfrm>
        <a:off x="2039300" y="956381"/>
        <a:ext cx="4474303" cy="1765627"/>
      </dsp:txXfrm>
    </dsp:sp>
    <dsp:sp modelId="{AA4AB7DD-BA27-4380-9DE3-5CA8A58CDDB4}">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879A4-F544-4527-8E5F-B347F371263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BC37E-5735-46EC-9821-F37644A1C70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11200">
            <a:lnSpc>
              <a:spcPct val="100000"/>
            </a:lnSpc>
            <a:spcBef>
              <a:spcPct val="0"/>
            </a:spcBef>
            <a:spcAft>
              <a:spcPct val="35000"/>
            </a:spcAft>
            <a:buNone/>
          </a:pPr>
          <a:r>
            <a:rPr lang="en-US" sz="1600" b="1" kern="1200" dirty="0"/>
            <a:t>The traditional approach is to use well-established CV techniques such as feature descriptors (SIFT, SURF, BRIEF, etc.) for object detection (Before the emergence of DL).</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8882F-29F5-4591-A804-B6691E363505}"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F607F-5E9F-4EF6-8581-02222C5435D4}" type="slidenum">
              <a:rPr lang="en-US" smtClean="0"/>
              <a:t>‹#›</a:t>
            </a:fld>
            <a:endParaRPr lang="en-US"/>
          </a:p>
        </p:txBody>
      </p:sp>
    </p:spTree>
    <p:extLst>
      <p:ext uri="{BB962C8B-B14F-4D97-AF65-F5344CB8AC3E}">
        <p14:creationId xmlns:p14="http://schemas.microsoft.com/office/powerpoint/2010/main" val="83156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F607F-5E9F-4EF6-8581-02222C5435D4}" type="slidenum">
              <a:rPr lang="en-US" smtClean="0"/>
              <a:t>6</a:t>
            </a:fld>
            <a:endParaRPr lang="en-US"/>
          </a:p>
        </p:txBody>
      </p:sp>
    </p:spTree>
    <p:extLst>
      <p:ext uri="{BB962C8B-B14F-4D97-AF65-F5344CB8AC3E}">
        <p14:creationId xmlns:p14="http://schemas.microsoft.com/office/powerpoint/2010/main" val="354310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F607F-5E9F-4EF6-8581-02222C5435D4}" type="slidenum">
              <a:rPr lang="en-US" smtClean="0"/>
              <a:t>20</a:t>
            </a:fld>
            <a:endParaRPr lang="en-US"/>
          </a:p>
        </p:txBody>
      </p:sp>
    </p:spTree>
    <p:extLst>
      <p:ext uri="{BB962C8B-B14F-4D97-AF65-F5344CB8AC3E}">
        <p14:creationId xmlns:p14="http://schemas.microsoft.com/office/powerpoint/2010/main" val="2481093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3F607F-5E9F-4EF6-8581-02222C543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4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F607F-5E9F-4EF6-8581-02222C543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34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F607F-5E9F-4EF6-8581-02222C543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9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F607F-5E9F-4EF6-8581-02222C543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8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2971-CDA4-4DCC-8544-1405BC2B89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D636D1-8658-405D-809B-513D93F24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7ADC7-A95F-4F25-B6F6-742FC08EF7F4}"/>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149212B5-49C9-4E22-B47F-351D7A392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F1EF2-2448-40CD-B23E-FDD092E0F112}"/>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98381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3132-8BC2-4F06-BC58-4B44F00E5F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BB1249-3A55-4538-9B57-AB1A83F0BC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E084D-3A2F-4099-AB24-973A65E82CCC}"/>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E27FD4DD-E684-40ED-A684-5F48F6E9F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60B52-3C0F-4C20-8CFA-7940DFD0FC12}"/>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94305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D9A1D-744E-46CF-8501-8A9F3894C2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0476F-4070-4F53-853A-A408AA3665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8D963-E954-4BD5-B991-EB58C8A630E8}"/>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0F0A08A1-A1CD-4C07-BFAF-E79630705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EC93C-BEB6-47FD-B234-074891243080}"/>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102736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4062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70544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997324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417085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41F7DB-DABC-4597-8ED4-B2B66877B2EB}"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663819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41F7DB-DABC-4597-8ED4-B2B66877B2EB}" type="datetimeFigureOut">
              <a:rPr lang="en-US" smtClean="0"/>
              <a:t>8/18/2020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159194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41F7DB-DABC-4597-8ED4-B2B66877B2EB}" type="datetimeFigureOut">
              <a:rPr lang="en-US" smtClean="0"/>
              <a:t>8/18/2020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024009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135846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0D1B-D9A2-4D64-85DB-BA01CBF45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14263-2EEE-4BF0-820C-CF19D936B9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8C42F-5D9E-4E44-8091-0286943312B1}"/>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3FAB2B79-3E74-4874-BAEC-6A37C3924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E9C5-7F23-45B2-8441-E84BCE29F74F}"/>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099068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1939007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49452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589296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395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243054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62406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27299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996190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848242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37716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F278-E60D-4DEF-8583-61A8EC189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D51A0F-F911-405A-806B-565CD50B3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86A59E-6C63-4A64-B694-9D9F9BD3093F}"/>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B7DDF875-E33A-4B62-8376-5FBE2901C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89A19-C138-4F4D-911E-111C4EFBACD8}"/>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658743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64524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969469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101263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6914916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598651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64FF-09D6-4A1C-BDA4-383A11353A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C68BE-2199-4888-ACDA-4B6B0979A1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E77660-F433-4B7C-9E69-5CFB9FACEE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2937D8-B825-4F41-A564-A7F4E09F96F7}"/>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a:extLst>
              <a:ext uri="{FF2B5EF4-FFF2-40B4-BE49-F238E27FC236}">
                <a16:creationId xmlns:a16="http://schemas.microsoft.com/office/drawing/2014/main" id="{F6653D90-927E-4D51-9602-BDB375913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B709F-9EAA-4BCC-8BC8-90FC7E3F8C1D}"/>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5481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E258-6C71-4FCF-B019-1FF8183150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9E0E3B-633B-49E3-90D3-51A7B86D7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0AC061-3AD5-4205-BB70-DCA429B09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528644-0562-484F-B204-52019C4B40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FEA70-B09C-4A0A-9E03-0CF309BEF2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773BCC-8116-41BB-A148-47EB0EAB4A75}"/>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8" name="Footer Placeholder 7">
            <a:extLst>
              <a:ext uri="{FF2B5EF4-FFF2-40B4-BE49-F238E27FC236}">
                <a16:creationId xmlns:a16="http://schemas.microsoft.com/office/drawing/2014/main" id="{4165A9AC-4DEF-4D3E-A8EB-322B06C7A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FB8B7-ED87-4C30-B6B4-CB800884D599}"/>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945146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E7FF-1469-4BA7-8D68-E4B0D6BAE1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9856D6-6256-4C1B-8342-722D496563D6}"/>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4" name="Footer Placeholder 3">
            <a:extLst>
              <a:ext uri="{FF2B5EF4-FFF2-40B4-BE49-F238E27FC236}">
                <a16:creationId xmlns:a16="http://schemas.microsoft.com/office/drawing/2014/main" id="{5B24D76E-A7CF-46BC-9CBA-0530A3FB57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790ED9-0ABE-4E53-8E4A-69DE4314C370}"/>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124600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E979CC-C7C6-4C08-8B2B-74D1DB1CA4C5}"/>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3" name="Footer Placeholder 2">
            <a:extLst>
              <a:ext uri="{FF2B5EF4-FFF2-40B4-BE49-F238E27FC236}">
                <a16:creationId xmlns:a16="http://schemas.microsoft.com/office/drawing/2014/main" id="{43E76623-B756-4F4E-9D0B-EBF0763420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589744-03E3-437E-9C2C-399363E16ADB}"/>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81704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28C2-EAC3-48B1-B463-CC60BB8CB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E9A47-4671-4D0E-B1C5-018CB4207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03C02C-12B7-45EA-93EE-E2C8760CE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E8EFF-BF54-4CAF-A74B-649087CCD214}"/>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a:extLst>
              <a:ext uri="{FF2B5EF4-FFF2-40B4-BE49-F238E27FC236}">
                <a16:creationId xmlns:a16="http://schemas.microsoft.com/office/drawing/2014/main" id="{5BF99CBC-E823-42CC-9AA2-BA41CE500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27B727-242C-4DFD-AF08-3A141B64412B}"/>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2554202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F156-44CD-428B-B6C0-E58E6D66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26A706-DD5C-450B-9D8A-0681C1074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EB6828-C208-45AB-95D1-12B71970A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781C6-348A-4A92-88F5-D4F47627CF2C}"/>
              </a:ext>
            </a:extLst>
          </p:cNvPr>
          <p:cNvSpPr>
            <a:spLocks noGrp="1"/>
          </p:cNvSpPr>
          <p:nvPr>
            <p:ph type="dt" sz="half" idx="10"/>
          </p:nvPr>
        </p:nvSpPr>
        <p:spPr/>
        <p:txBody>
          <a:bodyPr/>
          <a:lstStyle/>
          <a:p>
            <a:fld id="{1241F7DB-DABC-4597-8ED4-B2B66877B2EB}" type="datetimeFigureOut">
              <a:rPr lang="en-US" smtClean="0"/>
              <a:t>8/18/2020</a:t>
            </a:fld>
            <a:endParaRPr lang="en-US"/>
          </a:p>
        </p:txBody>
      </p:sp>
      <p:sp>
        <p:nvSpPr>
          <p:cNvPr id="6" name="Footer Placeholder 5">
            <a:extLst>
              <a:ext uri="{FF2B5EF4-FFF2-40B4-BE49-F238E27FC236}">
                <a16:creationId xmlns:a16="http://schemas.microsoft.com/office/drawing/2014/main" id="{78D6A6B1-C076-4CA4-992C-A518578F0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6E9DC9-3F4A-47C7-99D0-C28791079AEA}"/>
              </a:ext>
            </a:extLst>
          </p:cNvPr>
          <p:cNvSpPr>
            <a:spLocks noGrp="1"/>
          </p:cNvSpPr>
          <p:nvPr>
            <p:ph type="sldNum" sz="quarter" idx="12"/>
          </p:nvPr>
        </p:nvSpPr>
        <p:spPr/>
        <p:txBody>
          <a:bodyPr/>
          <a:lstStyle/>
          <a:p>
            <a:fld id="{1A008450-8A12-4ED1-9054-EB41F4220661}" type="slidenum">
              <a:rPr lang="en-US" smtClean="0"/>
              <a:t>‹#›</a:t>
            </a:fld>
            <a:endParaRPr lang="en-US"/>
          </a:p>
        </p:txBody>
      </p:sp>
    </p:spTree>
    <p:extLst>
      <p:ext uri="{BB962C8B-B14F-4D97-AF65-F5344CB8AC3E}">
        <p14:creationId xmlns:p14="http://schemas.microsoft.com/office/powerpoint/2010/main" val="34481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E444E-8797-4180-B0CE-7DC7C68507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F22527-D335-4CFD-B16A-B0F516608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65810-3C24-48C5-8C29-D5AD63F8D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1F7DB-DABC-4597-8ED4-B2B66877B2EB}" type="datetimeFigureOut">
              <a:rPr lang="en-US" smtClean="0"/>
              <a:t>8/18/2020</a:t>
            </a:fld>
            <a:endParaRPr lang="en-US"/>
          </a:p>
        </p:txBody>
      </p:sp>
      <p:sp>
        <p:nvSpPr>
          <p:cNvPr id="5" name="Footer Placeholder 4">
            <a:extLst>
              <a:ext uri="{FF2B5EF4-FFF2-40B4-BE49-F238E27FC236}">
                <a16:creationId xmlns:a16="http://schemas.microsoft.com/office/drawing/2014/main" id="{FC5FF829-12A5-4E19-94D0-1BA24118A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BD3DA-5A39-4099-80AE-56B57CE04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08450-8A12-4ED1-9054-EB41F4220661}" type="slidenum">
              <a:rPr lang="en-US" smtClean="0"/>
              <a:t>‹#›</a:t>
            </a:fld>
            <a:endParaRPr lang="en-US"/>
          </a:p>
        </p:txBody>
      </p:sp>
    </p:spTree>
    <p:extLst>
      <p:ext uri="{BB962C8B-B14F-4D97-AF65-F5344CB8AC3E}">
        <p14:creationId xmlns:p14="http://schemas.microsoft.com/office/powerpoint/2010/main" val="1243677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1F7DB-DABC-4597-8ED4-B2B66877B2EB}" type="datetimeFigureOut">
              <a:rPr lang="en-US" smtClean="0"/>
              <a:t>8/18/2020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08450-8A12-4ED1-9054-EB41F4220661}" type="slidenum">
              <a:rPr lang="en-US" smtClean="0"/>
              <a:t>‹#›</a:t>
            </a:fld>
            <a:endParaRPr lang="en-US"/>
          </a:p>
        </p:txBody>
      </p:sp>
    </p:spTree>
    <p:extLst>
      <p:ext uri="{BB962C8B-B14F-4D97-AF65-F5344CB8AC3E}">
        <p14:creationId xmlns:p14="http://schemas.microsoft.com/office/powerpoint/2010/main" val="2056928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58460259-F163-4264-89A4-119F8CF3936F}" type="datetime">
              <a:rPr lang="en-US" sz="1200" b="0" strike="noStrike" spc="-1">
                <a:solidFill>
                  <a:srgbClr val="8B8B8B"/>
                </a:solidFill>
                <a:latin typeface="Calibri"/>
              </a:rPr>
              <a:t>8/18/2020</a:t>
            </a:fld>
            <a:endParaRPr lang="en-US"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5B40D889-0B47-4317-AE12-DB8589E4D658}" type="slidenum">
              <a:rPr lang="en-US" sz="1200" b="0" strike="noStrike" spc="-1">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1772378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3.xml"/><Relationship Id="rId5" Type="http://schemas.openxmlformats.org/officeDocument/2006/relationships/image" Target="../media/image145.png"/><Relationship Id="rId4" Type="http://schemas.openxmlformats.org/officeDocument/2006/relationships/image" Target="../media/image144.png"/></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hyperlink" Target="https://www.nvidia.com/en-us/geforce/products/10series/titan-x-pascal/#titanx" TargetMode="Externa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Biological_neural_network"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pdfs.semanticscholar.org/d78b/6a5b0dcaa81b1faea5fb0000045a62513567.pdf"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3.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2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7477589-7026-4514-95AE-9F32E6D16602}"/>
              </a:ext>
            </a:extLst>
          </p:cNvPr>
          <p:cNvPicPr>
            <a:picLocks noChangeAspect="1"/>
          </p:cNvPicPr>
          <p:nvPr/>
        </p:nvPicPr>
        <p:blipFill>
          <a:blip r:embed="rId2"/>
          <a:stretch>
            <a:fillRect/>
          </a:stretch>
        </p:blipFill>
        <p:spPr>
          <a:xfrm>
            <a:off x="8131863" y="484632"/>
            <a:ext cx="2412521" cy="5733287"/>
          </a:xfrm>
          <a:prstGeom prst="rect">
            <a:avLst/>
          </a:prstGeom>
        </p:spPr>
      </p:pic>
      <p:sp>
        <p:nvSpPr>
          <p:cNvPr id="28" name="TextBox 27">
            <a:extLst>
              <a:ext uri="{FF2B5EF4-FFF2-40B4-BE49-F238E27FC236}">
                <a16:creationId xmlns:a16="http://schemas.microsoft.com/office/drawing/2014/main" id="{4CCF9B33-A113-40CF-AF11-BC8DBBF14D5A}"/>
              </a:ext>
            </a:extLst>
          </p:cNvPr>
          <p:cNvSpPr txBox="1"/>
          <p:nvPr/>
        </p:nvSpPr>
        <p:spPr>
          <a:xfrm>
            <a:off x="184296" y="1048257"/>
            <a:ext cx="6096000" cy="1631216"/>
          </a:xfrm>
          <a:prstGeom prst="rect">
            <a:avLst/>
          </a:prstGeom>
          <a:noFill/>
        </p:spPr>
        <p:txBody>
          <a:bodyPr wrap="square">
            <a:spAutoFit/>
          </a:bodyPr>
          <a:lstStyle/>
          <a:p>
            <a:pPr algn="ctr"/>
            <a:r>
              <a:rPr lang="en-US" sz="5000" b="1">
                <a:latin typeface="+mj-lt"/>
              </a:rPr>
              <a:t>Lip-Reading Using Deep </a:t>
            </a:r>
            <a:br>
              <a:rPr lang="en-US" sz="5000" b="1">
                <a:latin typeface="+mj-lt"/>
              </a:rPr>
            </a:br>
            <a:r>
              <a:rPr lang="en-US" sz="5000" b="1">
                <a:latin typeface="+mj-lt"/>
              </a:rPr>
              <a:t>learning Approaches</a:t>
            </a:r>
            <a:endParaRPr lang="en-US" sz="5000" dirty="0">
              <a:latin typeface="+mj-lt"/>
            </a:endParaRPr>
          </a:p>
        </p:txBody>
      </p:sp>
      <p:sp>
        <p:nvSpPr>
          <p:cNvPr id="32" name="TextBox 31">
            <a:extLst>
              <a:ext uri="{FF2B5EF4-FFF2-40B4-BE49-F238E27FC236}">
                <a16:creationId xmlns:a16="http://schemas.microsoft.com/office/drawing/2014/main" id="{E0DECB90-18DB-4070-B7F6-300A043603B4}"/>
              </a:ext>
            </a:extLst>
          </p:cNvPr>
          <p:cNvSpPr txBox="1"/>
          <p:nvPr/>
        </p:nvSpPr>
        <p:spPr>
          <a:xfrm>
            <a:off x="184296" y="3727730"/>
            <a:ext cx="6148550" cy="1815882"/>
          </a:xfrm>
          <a:prstGeom prst="rect">
            <a:avLst/>
          </a:prstGeom>
          <a:noFill/>
        </p:spPr>
        <p:txBody>
          <a:bodyPr wrap="square">
            <a:spAutoFit/>
          </a:bodyPr>
          <a:lstStyle/>
          <a:p>
            <a:pPr marL="0" indent="0" algn="ctr">
              <a:buNone/>
            </a:pPr>
            <a:r>
              <a:rPr lang="en-US" sz="2800">
                <a:latin typeface="+mj-lt"/>
              </a:rPr>
              <a:t>Computer &amp; Automatic Control Engineering Department</a:t>
            </a:r>
          </a:p>
          <a:p>
            <a:pPr marL="0" indent="0" algn="ctr">
              <a:buNone/>
            </a:pPr>
            <a:endParaRPr lang="en-US" sz="2800">
              <a:latin typeface="+mj-lt"/>
            </a:endParaRPr>
          </a:p>
          <a:p>
            <a:pPr marL="0" indent="0" algn="ctr">
              <a:buNone/>
            </a:pPr>
            <a:r>
              <a:rPr lang="en-US" sz="2800">
                <a:latin typeface="+mj-lt"/>
              </a:rPr>
              <a:t>19-8-2020 </a:t>
            </a:r>
            <a:endParaRPr lang="en-US" sz="2800" dirty="0">
              <a:latin typeface="+mj-lt"/>
            </a:endParaRPr>
          </a:p>
        </p:txBody>
      </p:sp>
    </p:spTree>
    <p:extLst>
      <p:ext uri="{BB962C8B-B14F-4D97-AF65-F5344CB8AC3E}">
        <p14:creationId xmlns:p14="http://schemas.microsoft.com/office/powerpoint/2010/main" val="17361110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0D54-1D12-4F23-B769-7E7980D9B644}"/>
              </a:ext>
            </a:extLst>
          </p:cNvPr>
          <p:cNvSpPr>
            <a:spLocks noGrp="1"/>
          </p:cNvSpPr>
          <p:nvPr>
            <p:ph type="title"/>
          </p:nvPr>
        </p:nvSpPr>
        <p:spPr>
          <a:xfrm>
            <a:off x="1807224" y="830997"/>
            <a:ext cx="8575964" cy="933739"/>
          </a:xfrm>
        </p:spPr>
        <p:txBody>
          <a:bodyPr>
            <a:normAutofit/>
          </a:bodyPr>
          <a:lstStyle/>
          <a:p>
            <a:pPr algn="ctr"/>
            <a:r>
              <a:rPr lang="en-US" b="1" i="0" dirty="0">
                <a:solidFill>
                  <a:schemeClr val="accent1">
                    <a:lumMod val="75000"/>
                  </a:schemeClr>
                </a:solidFill>
                <a:effectLst/>
              </a:rPr>
              <a:t>Autonomous Vehicles</a:t>
            </a:r>
            <a:endParaRPr lang="en-US" b="1" dirty="0">
              <a:solidFill>
                <a:schemeClr val="accent1">
                  <a:lumMod val="75000"/>
                </a:schemeClr>
              </a:solidFill>
            </a:endParaRPr>
          </a:p>
        </p:txBody>
      </p:sp>
      <p:pic>
        <p:nvPicPr>
          <p:cNvPr id="4" name="LipNet in Autonomous Vehicles ">
            <a:hlinkClick r:id="" action="ppaction://media"/>
            <a:extLst>
              <a:ext uri="{FF2B5EF4-FFF2-40B4-BE49-F238E27FC236}">
                <a16:creationId xmlns:a16="http://schemas.microsoft.com/office/drawing/2014/main" id="{ACCBF827-0E12-494E-B784-CC0F5461B3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5" name="TextBox 4">
            <a:extLst>
              <a:ext uri="{FF2B5EF4-FFF2-40B4-BE49-F238E27FC236}">
                <a16:creationId xmlns:a16="http://schemas.microsoft.com/office/drawing/2014/main" id="{77B94D01-B139-4883-8A2C-BC0E10E24088}"/>
              </a:ext>
            </a:extLst>
          </p:cNvPr>
          <p:cNvSpPr txBox="1"/>
          <p:nvPr/>
        </p:nvSpPr>
        <p:spPr>
          <a:xfrm>
            <a:off x="-793" y="0"/>
            <a:ext cx="12191998" cy="830997"/>
          </a:xfrm>
          <a:prstGeom prst="rect">
            <a:avLst/>
          </a:prstGeom>
          <a:noFill/>
        </p:spPr>
        <p:txBody>
          <a:bodyPr wrap="square">
            <a:spAutoFit/>
          </a:bodyPr>
          <a:lstStyle/>
          <a:p>
            <a:pPr algn="ctr"/>
            <a:r>
              <a:rPr lang="en-US" sz="4800" b="1" dirty="0">
                <a:solidFill>
                  <a:schemeClr val="accent1">
                    <a:lumMod val="75000"/>
                  </a:schemeClr>
                </a:solidFill>
                <a:latin typeface="+mj-lt"/>
              </a:rPr>
              <a:t>Speech recognition in noisy environments </a:t>
            </a:r>
          </a:p>
        </p:txBody>
      </p:sp>
    </p:spTree>
    <p:extLst>
      <p:ext uri="{BB962C8B-B14F-4D97-AF65-F5344CB8AC3E}">
        <p14:creationId xmlns:p14="http://schemas.microsoft.com/office/powerpoint/2010/main" val="330133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Shape 1"/>
          <p:cNvSpPr txBox="1"/>
          <p:nvPr/>
        </p:nvSpPr>
        <p:spPr>
          <a:xfrm>
            <a:off x="969264" y="4535424"/>
            <a:ext cx="3685032" cy="1591056"/>
          </a:xfrm>
          <a:prstGeom prst="rect">
            <a:avLst/>
          </a:prstGeom>
        </p:spPr>
        <p:txBody>
          <a:bodyPr vert="horz" lIns="91440" tIns="45720" rIns="91440" bIns="45720" rtlCol="0" anchor="t">
            <a:normAutofit/>
          </a:bodyPr>
          <a:lstStyle/>
          <a:p>
            <a:pPr marL="0" marR="0" lvl="0" indent="0" algn="ctr" fontAlgn="auto">
              <a:lnSpc>
                <a:spcPct val="90000"/>
              </a:lnSpc>
              <a:spcBef>
                <a:spcPct val="0"/>
              </a:spcBef>
              <a:spcAft>
                <a:spcPts val="600"/>
              </a:spcAft>
              <a:buClrTx/>
              <a:buSzTx/>
              <a:tabLst/>
              <a:defRPr/>
            </a:pPr>
            <a:r>
              <a:rPr kumimoji="0" lang="en-US" sz="3400" b="1"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Layers | Outputs</a:t>
            </a:r>
            <a:endParaRPr kumimoji="0" lang="en-US" sz="3400" b="0"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pic>
        <p:nvPicPr>
          <p:cNvPr id="411" name="Picture 410"/>
          <p:cNvPicPr/>
          <p:nvPr/>
        </p:nvPicPr>
        <p:blipFill>
          <a:blip r:embed="rId2"/>
          <a:stretch/>
        </p:blipFill>
        <p:spPr>
          <a:xfrm rot="5400000">
            <a:off x="231588" y="1072540"/>
            <a:ext cx="3432582" cy="2574436"/>
          </a:xfrm>
          <a:prstGeom prst="rect">
            <a:avLst/>
          </a:prstGeom>
        </p:spPr>
      </p:pic>
      <p:pic>
        <p:nvPicPr>
          <p:cNvPr id="409" name="Picture 408" descr="A close up of a device&#10;&#10;Description automatically generated"/>
          <p:cNvPicPr/>
          <p:nvPr/>
        </p:nvPicPr>
        <p:blipFill>
          <a:blip r:embed="rId3"/>
          <a:stretch/>
        </p:blipFill>
        <p:spPr>
          <a:xfrm rot="5400000">
            <a:off x="2999297" y="1070346"/>
            <a:ext cx="3432583" cy="2574437"/>
          </a:xfrm>
          <a:prstGeom prst="rect">
            <a:avLst/>
          </a:prstGeom>
        </p:spPr>
      </p:pic>
      <p:pic>
        <p:nvPicPr>
          <p:cNvPr id="410" name="Picture 409"/>
          <p:cNvPicPr/>
          <p:nvPr/>
        </p:nvPicPr>
        <p:blipFill>
          <a:blip r:embed="rId4"/>
          <a:stretch/>
        </p:blipFill>
        <p:spPr>
          <a:xfrm rot="5400000">
            <a:off x="5772953" y="1070347"/>
            <a:ext cx="3432583" cy="2574437"/>
          </a:xfrm>
          <a:prstGeom prst="rect">
            <a:avLst/>
          </a:prstGeom>
        </p:spPr>
      </p:pic>
      <p:pic>
        <p:nvPicPr>
          <p:cNvPr id="408" name="Picture 407"/>
          <p:cNvPicPr/>
          <p:nvPr/>
        </p:nvPicPr>
        <p:blipFill>
          <a:blip r:embed="rId5"/>
          <a:stretch/>
        </p:blipFill>
        <p:spPr>
          <a:xfrm rot="5400000">
            <a:off x="8546606" y="1070347"/>
            <a:ext cx="3432584" cy="2574437"/>
          </a:xfrm>
          <a:prstGeom prst="rect">
            <a:avLst/>
          </a:prstGeom>
        </p:spPr>
      </p:pic>
      <p:sp>
        <p:nvSpPr>
          <p:cNvPr id="407" name="TextShape 2"/>
          <p:cNvSpPr txBox="1"/>
          <p:nvPr/>
        </p:nvSpPr>
        <p:spPr>
          <a:xfrm>
            <a:off x="5074920" y="4535423"/>
            <a:ext cx="4930626" cy="1591057"/>
          </a:xfrm>
          <a:prstGeom prst="rect">
            <a:avLst/>
          </a:prstGeom>
        </p:spPr>
        <p:txBody>
          <a:bodyPr vert="horz" lIns="91440" tIns="45720" rIns="91440" bIns="45720" rtlCol="0">
            <a:normAutofit fontScale="62500" lnSpcReduction="20000"/>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600" b="1" i="0" u="none" strike="noStrike" cap="none" spc="-1" normalizeH="0" baseline="0" noProof="0" dirty="0">
                <a:ln>
                  <a:noFill/>
                </a:ln>
                <a:effectLst/>
                <a:uLnTx/>
                <a:uFillTx/>
                <a:latin typeface="Calibri" panose="020F0502020204030204" pitchFamily="34" charset="0"/>
                <a:cs typeface="Calibri" panose="020F0502020204030204" pitchFamily="34" charset="0"/>
              </a:rPr>
              <a:t>Layers | Outputs: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600" b="1" i="0" u="none" strike="noStrike" cap="none" spc="-1" normalizeH="0" baseline="0" noProof="0" dirty="0">
                <a:ln>
                  <a:noFill/>
                </a:ln>
                <a:effectLst/>
                <a:uLnTx/>
                <a:uFillTx/>
                <a:latin typeface="Calibri" panose="020F0502020204030204" pitchFamily="34" charset="0"/>
                <a:cs typeface="Calibri" panose="020F0502020204030204" pitchFamily="34" charset="0"/>
              </a:rPr>
              <a:t>We focused only on the first 3 inception layers since we can sketch the filters and outputs.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600" b="1" i="0" u="none" strike="noStrike" cap="none" spc="-1" normalizeH="0" baseline="0" noProof="0" dirty="0">
                <a:ln>
                  <a:noFill/>
                </a:ln>
                <a:effectLst/>
                <a:uLnTx/>
                <a:uFillTx/>
                <a:latin typeface="Calibri" panose="020F0502020204030204" pitchFamily="34" charset="0"/>
                <a:cs typeface="Calibri" panose="020F0502020204030204" pitchFamily="34" charset="0"/>
              </a:rPr>
              <a:t>We plotted only 3 frames and the first 8 channels filters to illustrate our points.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600" b="1" i="0" u="none" strike="noStrike" cap="none" spc="-1" normalizeH="0" baseline="0" noProof="0" dirty="0">
                <a:ln>
                  <a:noFill/>
                </a:ln>
                <a:effectLst/>
                <a:uLnTx/>
                <a:uFillTx/>
                <a:latin typeface="Calibri" panose="020F0502020204030204" pitchFamily="34" charset="0"/>
                <a:cs typeface="Calibri" panose="020F0502020204030204" pitchFamily="34" charset="0"/>
              </a:rPr>
              <a:t>output Examples</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400"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400" b="0" i="0" u="none" strike="noStrike" cap="none" spc="-1" normalizeH="0" baseline="0" noProof="0" dirty="0">
              <a:ln>
                <a:noFill/>
              </a:ln>
              <a:effectLst/>
              <a:uLnTx/>
              <a:uFillTx/>
            </a:endParaRPr>
          </a:p>
        </p:txBody>
      </p:sp>
      <p:grpSp>
        <p:nvGrpSpPr>
          <p:cNvPr id="98" name="Group 97">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474" y="4592474"/>
            <a:ext cx="1128382" cy="847206"/>
            <a:chOff x="8183879" y="1000124"/>
            <a:chExt cx="1562267" cy="1172973"/>
          </a:xfrm>
        </p:grpSpPr>
        <p:sp>
          <p:nvSpPr>
            <p:cNvPr id="99"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0"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Shape 1"/>
          <p:cNvSpPr txBox="1"/>
          <p:nvPr/>
        </p:nvSpPr>
        <p:spPr>
          <a:xfrm>
            <a:off x="838380" y="96106"/>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Layers | CTC</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413" name="TextShape 2"/>
          <p:cNvSpPr txBox="1"/>
          <p:nvPr/>
        </p:nvSpPr>
        <p:spPr>
          <a:xfrm>
            <a:off x="872640" y="1618560"/>
            <a:ext cx="6168240" cy="5755422"/>
          </a:xfrm>
          <a:prstGeom prst="rect">
            <a:avLst/>
          </a:prstGeom>
          <a:noFill/>
          <a:ln>
            <a:noFill/>
          </a:ln>
        </p:spPr>
        <p:txBody>
          <a:bodyPr lIns="0" tIns="0" rIns="0" bIns="0">
            <a:spAutoFit/>
          </a:bodyPr>
          <a:lstStyle/>
          <a:p>
            <a:pPr marL="228600" marR="0" lvl="0"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Connectionist Temporal Classification:</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loss function  </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Alignment free function</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We have 28 label:</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1296000" marR="0" lvl="2" indent="-288000" algn="l" defTabSz="914400" rtl="0" eaLnBrk="1" fontAlgn="auto" latinLnBrk="0" hangingPunct="1">
              <a:lnSpc>
                <a:spcPct val="90000"/>
              </a:lnSpc>
              <a:spcBef>
                <a:spcPts val="499"/>
              </a:spcBef>
              <a:spcAft>
                <a:spcPts val="0"/>
              </a:spcAft>
              <a:buClr>
                <a:srgbClr val="000000"/>
              </a:buClr>
              <a:buSzPct val="45000"/>
              <a:buFont typeface="Wingdings" charset="2"/>
              <a:buChar char=""/>
              <a:tabLst/>
              <a:defRPr/>
            </a:pPr>
            <a:r>
              <a:rPr kumimoji="0" lang="en-US" sz="2400" b="1" i="0" u="none" strike="noStrike" kern="1200" cap="none" spc="-1" normalizeH="0" baseline="0" noProof="0" dirty="0">
                <a:ln>
                  <a:noFill/>
                </a:ln>
                <a:solidFill>
                  <a:srgbClr val="000000"/>
                </a:solidFill>
                <a:effectLst/>
                <a:uLnTx/>
                <a:uFillTx/>
                <a:latin typeface="Calibri"/>
              </a:rPr>
              <a:t>(26 character + space + blank)</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Blank label is inserted between actual characters.</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Example: for 10 frames </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1296000" marR="0" lvl="2" indent="-288000" algn="l" defTabSz="914400" rtl="0" eaLnBrk="1" fontAlgn="auto" latinLnBrk="0" hangingPunct="1">
              <a:lnSpc>
                <a:spcPct val="90000"/>
              </a:lnSpc>
              <a:spcBef>
                <a:spcPts val="499"/>
              </a:spcBef>
              <a:spcAft>
                <a:spcPts val="0"/>
              </a:spcAft>
              <a:buClr>
                <a:srgbClr val="000000"/>
              </a:buClr>
              <a:buSzPct val="45000"/>
              <a:buFont typeface="Wingdings" charset="2"/>
              <a:buChar char=""/>
              <a:tabLst/>
              <a:defRPr/>
            </a:pPr>
            <a:r>
              <a:rPr kumimoji="0" lang="en-US" sz="2400" b="1" i="0" u="none" strike="noStrike" kern="1200" cap="none" spc="-1" normalizeH="0" baseline="0" noProof="0" dirty="0">
                <a:ln>
                  <a:noFill/>
                </a:ln>
                <a:solidFill>
                  <a:srgbClr val="000000"/>
                </a:solidFill>
                <a:effectLst/>
                <a:uLnTx/>
                <a:uFillTx/>
                <a:latin typeface="Calibri"/>
              </a:rPr>
              <a:t>let (‘a’---’1’),(‘t’---20),(‘blank’ ‘_’ ---27),(‘space’ ‘ ‘ ---28)</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1296000" marR="0" lvl="2" indent="-288000" algn="l" defTabSz="914400" rtl="0" eaLnBrk="1" fontAlgn="auto" latinLnBrk="0" hangingPunct="1">
              <a:lnSpc>
                <a:spcPct val="90000"/>
              </a:lnSpc>
              <a:spcBef>
                <a:spcPts val="499"/>
              </a:spcBef>
              <a:spcAft>
                <a:spcPts val="0"/>
              </a:spcAft>
              <a:buClr>
                <a:srgbClr val="000000"/>
              </a:buClr>
              <a:buSzPct val="45000"/>
              <a:buFont typeface="Wingdings" charset="2"/>
              <a:buChar char=""/>
              <a:tabLst/>
              <a:defRPr/>
            </a:pPr>
            <a:r>
              <a:rPr kumimoji="0" lang="en-US" sz="2400" b="1" i="0" u="none" strike="noStrike" kern="1200" cap="none" spc="-1" normalizeH="0" baseline="0" noProof="0" dirty="0">
                <a:ln>
                  <a:noFill/>
                </a:ln>
                <a:solidFill>
                  <a:srgbClr val="000000"/>
                </a:solidFill>
                <a:effectLst/>
                <a:uLnTx/>
                <a:uFillTx/>
                <a:latin typeface="Calibri"/>
              </a:rPr>
              <a:t>[1,1,1,27,27,20,20,27,27,28]</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1296000" marR="0" lvl="2" indent="-288000" algn="l" defTabSz="914400" rtl="0" eaLnBrk="1" fontAlgn="auto" latinLnBrk="0" hangingPunct="1">
              <a:lnSpc>
                <a:spcPct val="90000"/>
              </a:lnSpc>
              <a:spcBef>
                <a:spcPts val="499"/>
              </a:spcBef>
              <a:spcAft>
                <a:spcPts val="0"/>
              </a:spcAft>
              <a:buClr>
                <a:srgbClr val="000000"/>
              </a:buClr>
              <a:buSzPct val="45000"/>
              <a:buFont typeface="Wingdings" charset="2"/>
              <a:buChar char=""/>
              <a:tabLst/>
              <a:defRPr/>
            </a:pPr>
            <a:r>
              <a:rPr kumimoji="0" lang="en-US" sz="2400" b="1" i="0" u="none" strike="noStrike" kern="1200" cap="none" spc="-1" normalizeH="0" baseline="0" noProof="0" dirty="0">
                <a:ln>
                  <a:noFill/>
                </a:ln>
                <a:solidFill>
                  <a:srgbClr val="000000"/>
                </a:solidFill>
                <a:effectLst/>
                <a:uLnTx/>
                <a:uFillTx/>
                <a:latin typeface="Calibri"/>
              </a:rPr>
              <a:t>‘</a:t>
            </a:r>
            <a:r>
              <a:rPr kumimoji="0" lang="en-US" sz="2400" b="1" i="0" u="none" strike="noStrike" kern="1200" cap="none" spc="-1" normalizeH="0" baseline="0" noProof="0" dirty="0" err="1">
                <a:ln>
                  <a:noFill/>
                </a:ln>
                <a:solidFill>
                  <a:srgbClr val="000000"/>
                </a:solidFill>
                <a:effectLst/>
                <a:uLnTx/>
                <a:uFillTx/>
                <a:latin typeface="Calibri"/>
              </a:rPr>
              <a:t>aaa__tt</a:t>
            </a:r>
            <a:r>
              <a:rPr kumimoji="0" lang="en-US" sz="2400" b="1" i="0" u="none" strike="noStrike" kern="1200" cap="none" spc="-1" normalizeH="0" baseline="0" noProof="0" dirty="0">
                <a:ln>
                  <a:noFill/>
                </a:ln>
                <a:solidFill>
                  <a:srgbClr val="000000"/>
                </a:solidFill>
                <a:effectLst/>
                <a:uLnTx/>
                <a:uFillTx/>
                <a:latin typeface="Calibri"/>
              </a:rPr>
              <a:t>__ ‘ ------ ‘at’</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1296000" marR="0" lvl="2" indent="-288000" algn="l" defTabSz="914400" rtl="0" eaLnBrk="1" fontAlgn="auto" latinLnBrk="0" hangingPunct="1">
              <a:lnSpc>
                <a:spcPct val="90000"/>
              </a:lnSpc>
              <a:spcBef>
                <a:spcPts val="499"/>
              </a:spcBef>
              <a:spcAft>
                <a:spcPts val="0"/>
              </a:spcAft>
              <a:buClr>
                <a:srgbClr val="000000"/>
              </a:buClr>
              <a:buSzPct val="45000"/>
              <a:buFont typeface="Wingdings" charset="2"/>
              <a:buChar char=""/>
              <a:tabLst/>
              <a:defRPr/>
            </a:pPr>
            <a:r>
              <a:rPr kumimoji="0" lang="en-US" sz="2400" b="1" i="0" u="none" strike="noStrike" kern="1200" cap="none" spc="-1" normalizeH="0" baseline="0" noProof="0" dirty="0">
                <a:ln>
                  <a:noFill/>
                </a:ln>
                <a:solidFill>
                  <a:srgbClr val="000000"/>
                </a:solidFill>
                <a:effectLst/>
                <a:uLnTx/>
                <a:uFillTx/>
                <a:latin typeface="Calibri"/>
              </a:rPr>
              <a:t>Done at the decoding time.</a:t>
            </a:r>
            <a:endParaRPr kumimoji="0" lang="en-US" sz="2400" b="1" i="0" u="none" strike="noStrike" kern="1200" cap="none" spc="-1" normalizeH="0" baseline="0" noProof="0" dirty="0">
              <a:ln>
                <a:noFill/>
              </a:ln>
              <a:solidFill>
                <a:srgbClr val="000000"/>
              </a:solidFill>
              <a:effectLst/>
              <a:uLnTx/>
              <a:uFillTx/>
              <a:latin typeface="Calibri"/>
              <a:ea typeface="Microsoft YaHei"/>
            </a:endParaRPr>
          </a:p>
          <a:p>
            <a:pPr marL="0" marR="0" lvl="0" indent="0" algn="l" defTabSz="914400" rtl="0" eaLnBrk="1" fontAlgn="auto" latinLnBrk="0" hangingPunct="1">
              <a:lnSpc>
                <a:spcPct val="90000"/>
              </a:lnSpc>
              <a:spcBef>
                <a:spcPts val="499"/>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Calibri"/>
              <a:ea typeface="Microsoft YaHei"/>
            </a:endParaRPr>
          </a:p>
          <a:p>
            <a:pPr marL="0" marR="0" lvl="0" indent="0" algn="l" defTabSz="914400" rtl="0" eaLnBrk="1" fontAlgn="auto" latinLnBrk="0" hangingPunct="1">
              <a:lnSpc>
                <a:spcPct val="90000"/>
              </a:lnSpc>
              <a:spcBef>
                <a:spcPts val="499"/>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Calibri"/>
              <a:ea typeface="Microsoft YaHei"/>
            </a:endParaRPr>
          </a:p>
        </p:txBody>
      </p:sp>
      <p:pic>
        <p:nvPicPr>
          <p:cNvPr id="414" name="Picture 413"/>
          <p:cNvPicPr/>
          <p:nvPr/>
        </p:nvPicPr>
        <p:blipFill>
          <a:blip r:embed="rId2"/>
          <a:stretch/>
        </p:blipFill>
        <p:spPr>
          <a:xfrm>
            <a:off x="7132320" y="1554480"/>
            <a:ext cx="4389120" cy="4389120"/>
          </a:xfrm>
          <a:prstGeom prst="rect">
            <a:avLst/>
          </a:prstGeom>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mj-lt"/>
                <a:ea typeface="+mj-ea"/>
                <a:cs typeface="+mj-cs"/>
              </a:rPr>
              <a:t>Model | Decoding</a:t>
            </a:r>
            <a:endParaRPr kumimoji="0" lang="en-US" sz="4400" b="0" i="0" strike="noStrike" kern="1200" cap="none" spc="-1" normalizeH="0" baseline="0" noProof="0" dirty="0">
              <a:ln>
                <a:noFill/>
              </a:ln>
              <a:solidFill>
                <a:schemeClr val="accent1">
                  <a:lumMod val="75000"/>
                </a:schemeClr>
              </a:solidFill>
              <a:effectLst/>
              <a:uLnTx/>
              <a:uFillTx/>
              <a:latin typeface="+mj-lt"/>
              <a:ea typeface="+mj-ea"/>
              <a:cs typeface="+mj-cs"/>
            </a:endParaRPr>
          </a:p>
        </p:txBody>
      </p:sp>
      <p:sp>
        <p:nvSpPr>
          <p:cNvPr id="416" name="TextShape 2"/>
          <p:cNvSpPr txBox="1"/>
          <p:nvPr/>
        </p:nvSpPr>
        <p:spPr>
          <a:xfrm>
            <a:off x="838200" y="2057400"/>
            <a:ext cx="10515600" cy="387176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3200" b="1" i="0" u="none" strike="noStrike" cap="none" spc="-1" normalizeH="0" baseline="0" noProof="0" dirty="0">
                <a:ln>
                  <a:noFill/>
                </a:ln>
                <a:effectLst/>
                <a:uLnTx/>
                <a:uFillTx/>
                <a:latin typeface="Calibri" panose="020F0502020204030204" pitchFamily="34" charset="0"/>
                <a:cs typeface="Calibri" panose="020F0502020204030204" pitchFamily="34" charset="0"/>
              </a:rPr>
              <a:t>Decoding:</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3200" b="1" i="0" u="none" strike="noStrike" cap="none" spc="-1" normalizeH="0" baseline="0" noProof="0" dirty="0">
                <a:ln>
                  <a:noFill/>
                </a:ln>
                <a:effectLst/>
                <a:uLnTx/>
                <a:uFillTx/>
                <a:latin typeface="Calibri" panose="020F0502020204030204" pitchFamily="34" charset="0"/>
                <a:cs typeface="Calibri" panose="020F0502020204030204" pitchFamily="34" charset="0"/>
              </a:rPr>
              <a:t>Greedy Search</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3200" b="1" i="0" u="none" strike="noStrike" cap="none" spc="-1" normalizeH="0" baseline="0" noProof="0" dirty="0">
                <a:ln>
                  <a:noFill/>
                </a:ln>
                <a:effectLst/>
                <a:uLnTx/>
                <a:uFillTx/>
                <a:latin typeface="Calibri" panose="020F0502020204030204" pitchFamily="34" charset="0"/>
                <a:cs typeface="Calibri" panose="020F0502020204030204" pitchFamily="34" charset="0"/>
              </a:rPr>
              <a:t>Beam Search</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3200" b="1" i="0" u="none" strike="noStrike" cap="none" spc="-1" normalizeH="0" baseline="0" noProof="0" dirty="0">
                <a:ln>
                  <a:noFill/>
                </a:ln>
                <a:effectLst/>
                <a:uLnTx/>
                <a:uFillTx/>
                <a:latin typeface="Calibri" panose="020F0502020204030204" pitchFamily="34" charset="0"/>
                <a:cs typeface="Calibri" panose="020F0502020204030204" pitchFamily="34" charset="0"/>
              </a:rPr>
              <a:t>Correction</a:t>
            </a:r>
          </a:p>
          <a:p>
            <a:pPr marL="0" marR="0" lvl="0" indent="-228600" fontAlgn="auto">
              <a:lnSpc>
                <a:spcPct val="90000"/>
              </a:lnSpc>
              <a:spcBef>
                <a:spcPts val="1417"/>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Optimizers</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418" name="TextShape 2"/>
          <p:cNvSpPr txBox="1"/>
          <p:nvPr/>
        </p:nvSpPr>
        <p:spPr>
          <a:xfrm>
            <a:off x="838200" y="2057400"/>
            <a:ext cx="10515600" cy="387176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Optimizers:</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Batch gradient</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Stochastic gradient descent</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Mini-batch gradient descent</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Gradient Descent with momentum </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RMSprop</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Adam (Used)</a:t>
            </a:r>
          </a:p>
          <a:p>
            <a:pPr marL="0" marR="0" lvl="0" indent="-228600" fontAlgn="auto">
              <a:lnSpc>
                <a:spcPct val="90000"/>
              </a:lnSpc>
              <a:spcBef>
                <a:spcPts val="1001"/>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Limitations</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420" name="TextShape 2"/>
          <p:cNvSpPr txBox="1"/>
          <p:nvPr/>
        </p:nvSpPr>
        <p:spPr>
          <a:xfrm>
            <a:off x="838200" y="2057400"/>
            <a:ext cx="10515600" cy="387176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Limitations:</a:t>
            </a:r>
          </a:p>
          <a:p>
            <a:pPr marL="864000" marR="0" lvl="1" indent="-228600" fontAlgn="auto">
              <a:lnSpc>
                <a:spcPct val="90000"/>
              </a:lnSpc>
              <a:spcBef>
                <a:spcPts val="1001"/>
              </a:spcBef>
              <a:spcAft>
                <a:spcPts val="0"/>
              </a:spcAft>
              <a:buClr>
                <a:srgbClr val="000000"/>
              </a:buClr>
              <a:buSzPct val="7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The model is over-fitting for several reasons linked the original dataset used:</a:t>
            </a:r>
          </a:p>
          <a:p>
            <a:pPr marL="1296000" marR="0" lvl="2" indent="-228600" fontAlgn="auto">
              <a:lnSpc>
                <a:spcPct val="90000"/>
              </a:lnSpc>
              <a:spcBef>
                <a:spcPts val="850"/>
              </a:spcBef>
              <a:spcAft>
                <a:spcPts val="0"/>
              </a:spcAft>
              <a:buClr>
                <a:srgbClr val="000000"/>
              </a:buClr>
              <a:buSzPct val="4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Native English speaker </a:t>
            </a:r>
          </a:p>
          <a:p>
            <a:pPr marL="1296000" marR="0" lvl="2" indent="-228600" fontAlgn="auto">
              <a:lnSpc>
                <a:spcPct val="90000"/>
              </a:lnSpc>
              <a:spcBef>
                <a:spcPts val="850"/>
              </a:spcBef>
              <a:spcAft>
                <a:spcPts val="0"/>
              </a:spcAft>
              <a:buClr>
                <a:srgbClr val="000000"/>
              </a:buClr>
              <a:buSzPct val="4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Skin color, specially in the Unseen speakers' dataset </a:t>
            </a:r>
          </a:p>
          <a:p>
            <a:pPr marL="1296000" marR="0" lvl="2" indent="-228600" fontAlgn="auto">
              <a:lnSpc>
                <a:spcPct val="90000"/>
              </a:lnSpc>
              <a:spcBef>
                <a:spcPts val="850"/>
              </a:spcBef>
              <a:spcAft>
                <a:spcPts val="0"/>
              </a:spcAft>
              <a:buClr>
                <a:srgbClr val="000000"/>
              </a:buClr>
              <a:buSzPct val="4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The number of words in the sentence </a:t>
            </a:r>
          </a:p>
          <a:p>
            <a:pPr marL="1296000" marR="0" lvl="2" indent="-228600" fontAlgn="auto">
              <a:lnSpc>
                <a:spcPct val="90000"/>
              </a:lnSpc>
              <a:spcBef>
                <a:spcPts val="850"/>
              </a:spcBef>
              <a:spcAft>
                <a:spcPts val="0"/>
              </a:spcAft>
              <a:buClr>
                <a:srgbClr val="000000"/>
              </a:buClr>
              <a:buSzPct val="45000"/>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The structure of the sentence</a:t>
            </a:r>
          </a:p>
          <a:p>
            <a:pPr marL="0" marR="0" lvl="0" indent="-228600" fontAlgn="auto">
              <a:lnSpc>
                <a:spcPct val="90000"/>
              </a:lnSpc>
              <a:spcBef>
                <a:spcPts val="1001"/>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4" name="Rectangle 10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0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Future-work</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422" name="TextShape 2"/>
          <p:cNvSpPr txBox="1"/>
          <p:nvPr/>
        </p:nvSpPr>
        <p:spPr>
          <a:xfrm>
            <a:off x="838200" y="2057400"/>
            <a:ext cx="10515600" cy="387176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800" b="1" i="0" u="none" strike="noStrike" cap="none" spc="-1" normalizeH="0" baseline="0" noProof="0" dirty="0">
                <a:ln>
                  <a:noFill/>
                </a:ln>
                <a:effectLst/>
                <a:uLnTx/>
                <a:uFillTx/>
                <a:latin typeface="Calibri" panose="020F0502020204030204" pitchFamily="34" charset="0"/>
                <a:cs typeface="Calibri" panose="020F0502020204030204" pitchFamily="34" charset="0"/>
              </a:rPr>
              <a:t>Future Work:</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800" b="1" i="0" u="none" strike="noStrike" cap="none" spc="-1" normalizeH="0" baseline="0" noProof="0" dirty="0">
                <a:ln>
                  <a:noFill/>
                </a:ln>
                <a:effectLst/>
                <a:uLnTx/>
                <a:uFillTx/>
                <a:latin typeface="Calibri" panose="020F0502020204030204" pitchFamily="34" charset="0"/>
                <a:cs typeface="Calibri" panose="020F0502020204030204" pitchFamily="34" charset="0"/>
              </a:rPr>
              <a:t>New English and Arabic data sets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800" b="1" i="0" u="none" strike="noStrike" cap="none" spc="-1" normalizeH="0" baseline="0" noProof="0" dirty="0">
                <a:ln>
                  <a:noFill/>
                </a:ln>
                <a:effectLst/>
                <a:uLnTx/>
                <a:uFillTx/>
                <a:latin typeface="Calibri" panose="020F0502020204030204" pitchFamily="34" charset="0"/>
                <a:cs typeface="Calibri" panose="020F0502020204030204" pitchFamily="34" charset="0"/>
              </a:rPr>
              <a:t>New English and Arabic dictionaries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800" b="1" i="0" u="none" strike="noStrike" cap="none" spc="-1" normalizeH="0" baseline="0" noProof="0" dirty="0">
                <a:ln>
                  <a:noFill/>
                </a:ln>
                <a:effectLst/>
                <a:uLnTx/>
                <a:uFillTx/>
                <a:latin typeface="Calibri" panose="020F0502020204030204" pitchFamily="34" charset="0"/>
                <a:cs typeface="Calibri" panose="020F0502020204030204" pitchFamily="34" charset="0"/>
              </a:rPr>
              <a:t>New mobile application using flutter platform</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800" b="1" i="0" u="none" strike="noStrike" cap="none" spc="-1" normalizeH="0" baseline="0" noProof="0" dirty="0">
                <a:ln>
                  <a:noFill/>
                </a:ln>
                <a:effectLst/>
                <a:uLnTx/>
                <a:uFillTx/>
                <a:latin typeface="Calibri" panose="020F0502020204030204" pitchFamily="34" charset="0"/>
                <a:cs typeface="Calibri" panose="020F0502020204030204" pitchFamily="34" charset="0"/>
              </a:rPr>
              <a:t>Voice Enhancement application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838380" y="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Future-work</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pic>
        <p:nvPicPr>
          <p:cNvPr id="424" name="Picture 4"/>
          <p:cNvPicPr/>
          <p:nvPr/>
        </p:nvPicPr>
        <p:blipFill>
          <a:blip r:embed="rId2"/>
          <a:stretch/>
        </p:blipFill>
        <p:spPr>
          <a:xfrm>
            <a:off x="0" y="1215736"/>
            <a:ext cx="12192000" cy="5642264"/>
          </a:xfrm>
          <a:prstGeom prst="rect">
            <a:avLst/>
          </a:prstGeom>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Shape 1"/>
          <p:cNvSpPr txBox="1"/>
          <p:nvPr/>
        </p:nvSpPr>
        <p:spPr>
          <a:xfrm>
            <a:off x="838380" y="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Future-work</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pic>
        <p:nvPicPr>
          <p:cNvPr id="426" name="Picture 2"/>
          <p:cNvPicPr/>
          <p:nvPr/>
        </p:nvPicPr>
        <p:blipFill>
          <a:blip r:embed="rId2"/>
          <a:stretch/>
        </p:blipFill>
        <p:spPr>
          <a:xfrm>
            <a:off x="0" y="1246908"/>
            <a:ext cx="12192000" cy="5611091"/>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5" name="Picture 4" descr="A screenshot of a person&#10;&#10;Description automatically generated">
            <a:extLst>
              <a:ext uri="{FF2B5EF4-FFF2-40B4-BE49-F238E27FC236}">
                <a16:creationId xmlns:a16="http://schemas.microsoft.com/office/drawing/2014/main" id="{19E0DF77-579B-4022-89A6-C63E72393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48" y="3784"/>
            <a:ext cx="4049520" cy="6854216"/>
          </a:xfrm>
          <a:prstGeom prst="rect">
            <a:avLst/>
          </a:prstGeom>
        </p:spPr>
      </p:pic>
      <p:pic>
        <p:nvPicPr>
          <p:cNvPr id="7" name="Picture 6" descr="A screenshot of a person&#10;&#10;Description automatically generated">
            <a:extLst>
              <a:ext uri="{FF2B5EF4-FFF2-40B4-BE49-F238E27FC236}">
                <a16:creationId xmlns:a16="http://schemas.microsoft.com/office/drawing/2014/main" id="{9A79BCBB-850D-45FE-9598-6F98EFACA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932" y="3784"/>
            <a:ext cx="4049520" cy="6854216"/>
          </a:xfrm>
          <a:prstGeom prst="rect">
            <a:avLst/>
          </a:prstGeom>
        </p:spPr>
      </p:pic>
    </p:spTree>
    <p:extLst>
      <p:ext uri="{BB962C8B-B14F-4D97-AF65-F5344CB8AC3E}">
        <p14:creationId xmlns:p14="http://schemas.microsoft.com/office/powerpoint/2010/main" val="232507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7" name="Group 1"/>
          <p:cNvGrpSpPr/>
          <p:nvPr/>
        </p:nvGrpSpPr>
        <p:grpSpPr>
          <a:xfrm>
            <a:off x="412200" y="0"/>
            <a:ext cx="9926280" cy="6857640"/>
            <a:chOff x="412200" y="0"/>
            <a:chExt cx="9926280" cy="6857640"/>
          </a:xfrm>
        </p:grpSpPr>
        <p:sp>
          <p:nvSpPr>
            <p:cNvPr id="428" name="CustomShape 2"/>
            <p:cNvSpPr/>
            <p:nvPr/>
          </p:nvSpPr>
          <p:spPr>
            <a:xfrm>
              <a:off x="412200" y="0"/>
              <a:ext cx="9926280" cy="6857640"/>
            </a:xfrm>
            <a:custGeom>
              <a:avLst/>
              <a:gdLst/>
              <a:ahLst/>
              <a:cxnLst/>
              <a:rect l="l" t="t"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429" name="CustomShape 3"/>
            <p:cNvSpPr/>
            <p:nvPr/>
          </p:nvSpPr>
          <p:spPr>
            <a:xfrm>
              <a:off x="412200" y="0"/>
              <a:ext cx="9890640" cy="6580080"/>
            </a:xfrm>
            <a:custGeom>
              <a:avLst/>
              <a:gdLst/>
              <a:ahLst/>
              <a:cxnLst/>
              <a:rect l="l" t="t"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p:spPr>
          <p:style>
            <a:lnRef idx="0">
              <a:scrgbClr r="0" g="0" b="0"/>
            </a:lnRef>
            <a:fillRef idx="0">
              <a:scrgbClr r="0" g="0" b="0"/>
            </a:fillRef>
            <a:effectRef idx="0">
              <a:scrgbClr r="0" g="0" b="0"/>
            </a:effectRef>
            <a:fontRef idx="minor"/>
          </p:style>
        </p:sp>
      </p:grpSp>
      <p:grpSp>
        <p:nvGrpSpPr>
          <p:cNvPr id="430" name="Group 4"/>
          <p:cNvGrpSpPr/>
          <p:nvPr/>
        </p:nvGrpSpPr>
        <p:grpSpPr>
          <a:xfrm>
            <a:off x="108000" y="67680"/>
            <a:ext cx="10839240" cy="6701760"/>
            <a:chOff x="108000" y="67680"/>
            <a:chExt cx="10839240" cy="6701760"/>
          </a:xfrm>
        </p:grpSpPr>
        <p:sp>
          <p:nvSpPr>
            <p:cNvPr id="431" name="CustomShape 5"/>
            <p:cNvSpPr/>
            <p:nvPr/>
          </p:nvSpPr>
          <p:spPr>
            <a:xfrm>
              <a:off x="108000" y="6769080"/>
              <a:ext cx="10839240" cy="360"/>
            </a:xfrm>
            <a:custGeom>
              <a:avLst/>
              <a:gdLst/>
              <a:ahLst/>
              <a:cxnLst/>
              <a:rect l="l" t="t" r="r" b="b"/>
              <a:pathLst>
                <a:path w="15350">
                  <a:moveTo>
                    <a:pt x="0" y="0"/>
                  </a:moveTo>
                  <a:cubicBezTo>
                    <a:pt x="5120" y="0"/>
                    <a:pt x="10235" y="0"/>
                    <a:pt x="15350" y="0"/>
                  </a:cubicBezTo>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2" name="CustomShape 6"/>
            <p:cNvSpPr/>
            <p:nvPr/>
          </p:nvSpPr>
          <p:spPr>
            <a:xfrm>
              <a:off x="6068160" y="5016960"/>
              <a:ext cx="567360" cy="191520"/>
            </a:xfrm>
            <a:custGeom>
              <a:avLst/>
              <a:gdLst/>
              <a:ahLst/>
              <a:cxnLst/>
              <a:rect l="l" t="t"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3" name="CustomShape 7"/>
            <p:cNvSpPr/>
            <p:nvPr/>
          </p:nvSpPr>
          <p:spPr>
            <a:xfrm>
              <a:off x="5101920" y="5260320"/>
              <a:ext cx="567360" cy="180720"/>
            </a:xfrm>
            <a:custGeom>
              <a:avLst/>
              <a:gdLst/>
              <a:ahLst/>
              <a:cxnLst/>
              <a:rect l="l" t="t"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4" name="CustomShape 8"/>
            <p:cNvSpPr/>
            <p:nvPr/>
          </p:nvSpPr>
          <p:spPr>
            <a:xfrm>
              <a:off x="4136040" y="5489640"/>
              <a:ext cx="569880" cy="200880"/>
            </a:xfrm>
            <a:custGeom>
              <a:avLst/>
              <a:gdLst/>
              <a:ahLst/>
              <a:cxnLst/>
              <a:rect l="l" t="t"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5" name="CustomShape 9"/>
            <p:cNvSpPr/>
            <p:nvPr/>
          </p:nvSpPr>
          <p:spPr>
            <a:xfrm>
              <a:off x="7028640" y="4703400"/>
              <a:ext cx="556200" cy="250920"/>
            </a:xfrm>
            <a:custGeom>
              <a:avLst/>
              <a:gdLst/>
              <a:ahLst/>
              <a:cxnLst/>
              <a:rect l="l" t="t"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6" name="CustomShape 10"/>
            <p:cNvSpPr/>
            <p:nvPr/>
          </p:nvSpPr>
          <p:spPr>
            <a:xfrm>
              <a:off x="3188880" y="5770440"/>
              <a:ext cx="556200" cy="252360"/>
            </a:xfrm>
            <a:custGeom>
              <a:avLst/>
              <a:gdLst/>
              <a:ahLst/>
              <a:cxnLst/>
              <a:rect l="l" t="t"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7" name="CustomShape 11"/>
            <p:cNvSpPr/>
            <p:nvPr/>
          </p:nvSpPr>
          <p:spPr>
            <a:xfrm>
              <a:off x="5789520" y="2855880"/>
              <a:ext cx="223560" cy="152640"/>
            </a:xfrm>
            <a:custGeom>
              <a:avLst/>
              <a:gdLst/>
              <a:ahLst/>
              <a:cxnLst/>
              <a:rect l="l" t="t"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8" name="CustomShape 12"/>
            <p:cNvSpPr/>
            <p:nvPr/>
          </p:nvSpPr>
          <p:spPr>
            <a:xfrm>
              <a:off x="7443360" y="3698640"/>
              <a:ext cx="220680" cy="162000"/>
            </a:xfrm>
            <a:custGeom>
              <a:avLst/>
              <a:gdLst/>
              <a:ahLst/>
              <a:cxnLst/>
              <a:rect l="l" t="t"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39" name="CustomShape 13"/>
            <p:cNvSpPr/>
            <p:nvPr/>
          </p:nvSpPr>
          <p:spPr>
            <a:xfrm>
              <a:off x="6619320" y="3270960"/>
              <a:ext cx="228960" cy="140040"/>
            </a:xfrm>
            <a:custGeom>
              <a:avLst/>
              <a:gdLst/>
              <a:ahLst/>
              <a:cxnLst/>
              <a:rect l="l" t="t"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0" name="CustomShape 14"/>
            <p:cNvSpPr/>
            <p:nvPr/>
          </p:nvSpPr>
          <p:spPr>
            <a:xfrm>
              <a:off x="6201720" y="3072960"/>
              <a:ext cx="228960" cy="140040"/>
            </a:xfrm>
            <a:custGeom>
              <a:avLst/>
              <a:gdLst/>
              <a:ahLst/>
              <a:cxnLst/>
              <a:rect l="l" t="t"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1" name="CustomShape 15"/>
            <p:cNvSpPr/>
            <p:nvPr/>
          </p:nvSpPr>
          <p:spPr>
            <a:xfrm>
              <a:off x="7803720" y="4399200"/>
              <a:ext cx="207000" cy="182160"/>
            </a:xfrm>
            <a:custGeom>
              <a:avLst/>
              <a:gdLst/>
              <a:ahLst/>
              <a:cxnLst/>
              <a:rect l="l" t="t"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2" name="CustomShape 16"/>
            <p:cNvSpPr/>
            <p:nvPr/>
          </p:nvSpPr>
          <p:spPr>
            <a:xfrm>
              <a:off x="7036920" y="3475440"/>
              <a:ext cx="226080" cy="146160"/>
            </a:xfrm>
            <a:custGeom>
              <a:avLst/>
              <a:gdLst/>
              <a:ahLst/>
              <a:cxnLst/>
              <a:rect l="l" t="t"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3" name="CustomShape 17"/>
            <p:cNvSpPr/>
            <p:nvPr/>
          </p:nvSpPr>
          <p:spPr>
            <a:xfrm>
              <a:off x="7825320" y="3971520"/>
              <a:ext cx="185040" cy="213480"/>
            </a:xfrm>
            <a:custGeom>
              <a:avLst/>
              <a:gdLst/>
              <a:ahLst/>
              <a:cxnLst/>
              <a:rect l="l" t="t"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4" name="CustomShape 18"/>
            <p:cNvSpPr/>
            <p:nvPr/>
          </p:nvSpPr>
          <p:spPr>
            <a:xfrm>
              <a:off x="7522560" y="1905840"/>
              <a:ext cx="177120" cy="60480"/>
            </a:xfrm>
            <a:custGeom>
              <a:avLst/>
              <a:gdLst/>
              <a:ahLst/>
              <a:cxnLst/>
              <a:rect l="l" t="t"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5" name="CustomShape 19"/>
            <p:cNvSpPr/>
            <p:nvPr/>
          </p:nvSpPr>
          <p:spPr>
            <a:xfrm>
              <a:off x="7858080" y="1846440"/>
              <a:ext cx="177120" cy="55800"/>
            </a:xfrm>
            <a:custGeom>
              <a:avLst/>
              <a:gdLst/>
              <a:ahLst/>
              <a:cxnLst/>
              <a:rect l="l" t="t"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6" name="CustomShape 20"/>
            <p:cNvSpPr/>
            <p:nvPr/>
          </p:nvSpPr>
          <p:spPr>
            <a:xfrm>
              <a:off x="6196320" y="2197440"/>
              <a:ext cx="171720" cy="75960"/>
            </a:xfrm>
            <a:custGeom>
              <a:avLst/>
              <a:gdLst/>
              <a:ahLst/>
              <a:cxnLst/>
              <a:rect l="l" t="t"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7" name="CustomShape 21"/>
            <p:cNvSpPr/>
            <p:nvPr/>
          </p:nvSpPr>
          <p:spPr>
            <a:xfrm>
              <a:off x="8191080" y="1777680"/>
              <a:ext cx="177120" cy="60480"/>
            </a:xfrm>
            <a:custGeom>
              <a:avLst/>
              <a:gdLst/>
              <a:ahLst/>
              <a:cxnLst/>
              <a:rect l="l" t="t"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8" name="CustomShape 22"/>
            <p:cNvSpPr/>
            <p:nvPr/>
          </p:nvSpPr>
          <p:spPr>
            <a:xfrm>
              <a:off x="7187040" y="1966680"/>
              <a:ext cx="179640" cy="60480"/>
            </a:xfrm>
            <a:custGeom>
              <a:avLst/>
              <a:gdLst/>
              <a:ahLst/>
              <a:cxnLst/>
              <a:rect l="l" t="t"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49" name="CustomShape 23"/>
            <p:cNvSpPr/>
            <p:nvPr/>
          </p:nvSpPr>
          <p:spPr>
            <a:xfrm>
              <a:off x="5647680" y="2484720"/>
              <a:ext cx="97920" cy="180720"/>
            </a:xfrm>
            <a:custGeom>
              <a:avLst/>
              <a:gdLst/>
              <a:ahLst/>
              <a:cxnLst/>
              <a:rect l="l" t="t"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0" name="CustomShape 24"/>
            <p:cNvSpPr/>
            <p:nvPr/>
          </p:nvSpPr>
          <p:spPr>
            <a:xfrm>
              <a:off x="6526440" y="2109960"/>
              <a:ext cx="171720" cy="65160"/>
            </a:xfrm>
            <a:custGeom>
              <a:avLst/>
              <a:gdLst/>
              <a:ahLst/>
              <a:cxnLst/>
              <a:rect l="l" t="t"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1" name="CustomShape 25"/>
            <p:cNvSpPr/>
            <p:nvPr/>
          </p:nvSpPr>
          <p:spPr>
            <a:xfrm>
              <a:off x="6854040" y="2035080"/>
              <a:ext cx="177120" cy="60480"/>
            </a:xfrm>
            <a:custGeom>
              <a:avLst/>
              <a:gdLst/>
              <a:ahLst/>
              <a:cxnLst/>
              <a:rect l="l" t="t"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2" name="CustomShape 26"/>
            <p:cNvSpPr/>
            <p:nvPr/>
          </p:nvSpPr>
          <p:spPr>
            <a:xfrm>
              <a:off x="5871600" y="2313000"/>
              <a:ext cx="174240" cy="96480"/>
            </a:xfrm>
            <a:custGeom>
              <a:avLst/>
              <a:gdLst/>
              <a:ahLst/>
              <a:cxnLst/>
              <a:rect l="l" t="t"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3" name="CustomShape 27"/>
            <p:cNvSpPr/>
            <p:nvPr/>
          </p:nvSpPr>
          <p:spPr>
            <a:xfrm>
              <a:off x="8524080" y="1690560"/>
              <a:ext cx="177120" cy="71280"/>
            </a:xfrm>
            <a:custGeom>
              <a:avLst/>
              <a:gdLst/>
              <a:ahLst/>
              <a:cxnLst/>
              <a:rect l="l" t="t"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4" name="CustomShape 28"/>
            <p:cNvSpPr/>
            <p:nvPr/>
          </p:nvSpPr>
          <p:spPr>
            <a:xfrm>
              <a:off x="8851680" y="1568880"/>
              <a:ext cx="171720" cy="90000"/>
            </a:xfrm>
            <a:custGeom>
              <a:avLst/>
              <a:gdLst/>
              <a:ahLst/>
              <a:cxnLst/>
              <a:rect l="l" t="t"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5" name="CustomShape 29"/>
            <p:cNvSpPr/>
            <p:nvPr/>
          </p:nvSpPr>
          <p:spPr>
            <a:xfrm>
              <a:off x="8346600" y="1014840"/>
              <a:ext cx="122400" cy="43200"/>
            </a:xfrm>
            <a:custGeom>
              <a:avLst/>
              <a:gdLst/>
              <a:ahLst/>
              <a:cxnLst/>
              <a:rect l="l" t="t"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6" name="CustomShape 30"/>
            <p:cNvSpPr/>
            <p:nvPr/>
          </p:nvSpPr>
          <p:spPr>
            <a:xfrm>
              <a:off x="7907400" y="905760"/>
              <a:ext cx="122400" cy="43200"/>
            </a:xfrm>
            <a:custGeom>
              <a:avLst/>
              <a:gdLst/>
              <a:ahLst/>
              <a:cxnLst/>
              <a:rect l="l" t="t"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7" name="CustomShape 31"/>
            <p:cNvSpPr/>
            <p:nvPr/>
          </p:nvSpPr>
          <p:spPr>
            <a:xfrm>
              <a:off x="8130960" y="957240"/>
              <a:ext cx="117000" cy="45000"/>
            </a:xfrm>
            <a:custGeom>
              <a:avLst/>
              <a:gdLst/>
              <a:ahLst/>
              <a:cxnLst/>
              <a:rect l="l" t="t"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8" name="CustomShape 32"/>
            <p:cNvSpPr/>
            <p:nvPr/>
          </p:nvSpPr>
          <p:spPr>
            <a:xfrm>
              <a:off x="7686360" y="851040"/>
              <a:ext cx="122400" cy="45000"/>
            </a:xfrm>
            <a:custGeom>
              <a:avLst/>
              <a:gdLst/>
              <a:ahLst/>
              <a:cxnLst/>
              <a:rect l="l" t="t"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59" name="CustomShape 33"/>
            <p:cNvSpPr/>
            <p:nvPr/>
          </p:nvSpPr>
          <p:spPr>
            <a:xfrm>
              <a:off x="7470720" y="777600"/>
              <a:ext cx="111600" cy="59040"/>
            </a:xfrm>
            <a:custGeom>
              <a:avLst/>
              <a:gdLst/>
              <a:ahLst/>
              <a:cxnLst/>
              <a:rect l="l" t="t"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0" name="CustomShape 34"/>
            <p:cNvSpPr/>
            <p:nvPr/>
          </p:nvSpPr>
          <p:spPr>
            <a:xfrm>
              <a:off x="9086400" y="1414080"/>
              <a:ext cx="73440" cy="107280"/>
            </a:xfrm>
            <a:custGeom>
              <a:avLst/>
              <a:gdLst/>
              <a:ahLst/>
              <a:cxnLst/>
              <a:rect l="l" t="t"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1" name="CustomShape 35"/>
            <p:cNvSpPr/>
            <p:nvPr/>
          </p:nvSpPr>
          <p:spPr>
            <a:xfrm>
              <a:off x="8567640" y="1071000"/>
              <a:ext cx="117000" cy="49680"/>
            </a:xfrm>
            <a:custGeom>
              <a:avLst/>
              <a:gdLst/>
              <a:ahLst/>
              <a:cxnLst/>
              <a:rect l="l" t="t"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2" name="CustomShape 36"/>
            <p:cNvSpPr/>
            <p:nvPr/>
          </p:nvSpPr>
          <p:spPr>
            <a:xfrm>
              <a:off x="8788680" y="1141200"/>
              <a:ext cx="114120" cy="57240"/>
            </a:xfrm>
            <a:custGeom>
              <a:avLst/>
              <a:gdLst/>
              <a:ahLst/>
              <a:cxnLst/>
              <a:rect l="l" t="t"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3" name="CustomShape 37"/>
            <p:cNvSpPr/>
            <p:nvPr/>
          </p:nvSpPr>
          <p:spPr>
            <a:xfrm>
              <a:off x="8993520" y="1234800"/>
              <a:ext cx="108720" cy="77760"/>
            </a:xfrm>
            <a:custGeom>
              <a:avLst/>
              <a:gdLst/>
              <a:ahLst/>
              <a:cxnLst/>
              <a:rect l="l" t="t"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4" name="CustomShape 38"/>
            <p:cNvSpPr/>
            <p:nvPr/>
          </p:nvSpPr>
          <p:spPr>
            <a:xfrm>
              <a:off x="8101080" y="378360"/>
              <a:ext cx="65160" cy="27720"/>
            </a:xfrm>
            <a:custGeom>
              <a:avLst/>
              <a:gdLst/>
              <a:ahLst/>
              <a:cxnLst/>
              <a:rect l="l" t="t"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5" name="CustomShape 39"/>
            <p:cNvSpPr/>
            <p:nvPr/>
          </p:nvSpPr>
          <p:spPr>
            <a:xfrm>
              <a:off x="8775000" y="268920"/>
              <a:ext cx="65160" cy="30960"/>
            </a:xfrm>
            <a:custGeom>
              <a:avLst/>
              <a:gdLst/>
              <a:ahLst/>
              <a:cxnLst/>
              <a:rect l="l" t="t"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6" name="CustomShape 40"/>
            <p:cNvSpPr/>
            <p:nvPr/>
          </p:nvSpPr>
          <p:spPr>
            <a:xfrm>
              <a:off x="7992000" y="399960"/>
              <a:ext cx="62280" cy="26280"/>
            </a:xfrm>
            <a:custGeom>
              <a:avLst/>
              <a:gdLst/>
              <a:ahLst/>
              <a:cxnLst/>
              <a:rect l="l" t="t"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7" name="CustomShape 41"/>
            <p:cNvSpPr/>
            <p:nvPr/>
          </p:nvSpPr>
          <p:spPr>
            <a:xfrm>
              <a:off x="7882920" y="417240"/>
              <a:ext cx="65160" cy="33840"/>
            </a:xfrm>
            <a:custGeom>
              <a:avLst/>
              <a:gdLst/>
              <a:ahLst/>
              <a:cxnLst/>
              <a:rect l="l" t="t" r="r" b="b"/>
              <a:pathLst>
                <a:path w="96" h="44">
                  <a:moveTo>
                    <a:pt x="96" y="20"/>
                  </a:moveTo>
                  <a:cubicBezTo>
                    <a:pt x="61" y="38"/>
                    <a:pt x="33" y="44"/>
                    <a:pt x="0" y="38"/>
                  </a:cubicBezTo>
                  <a:cubicBezTo>
                    <a:pt x="15" y="9"/>
                    <a:pt x="58" y="0"/>
                    <a:pt x="96" y="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8" name="CustomShape 42"/>
            <p:cNvSpPr/>
            <p:nvPr/>
          </p:nvSpPr>
          <p:spPr>
            <a:xfrm>
              <a:off x="7770960" y="442080"/>
              <a:ext cx="59760" cy="32400"/>
            </a:xfrm>
            <a:custGeom>
              <a:avLst/>
              <a:gdLst/>
              <a:ahLst/>
              <a:cxnLst/>
              <a:rect l="l" t="t"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69" name="CustomShape 43"/>
            <p:cNvSpPr/>
            <p:nvPr/>
          </p:nvSpPr>
          <p:spPr>
            <a:xfrm>
              <a:off x="7661880" y="470160"/>
              <a:ext cx="62280" cy="40320"/>
            </a:xfrm>
            <a:custGeom>
              <a:avLst/>
              <a:gdLst/>
              <a:ahLst/>
              <a:cxnLst/>
              <a:rect l="l" t="t"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0" name="CustomShape 44"/>
            <p:cNvSpPr/>
            <p:nvPr/>
          </p:nvSpPr>
          <p:spPr>
            <a:xfrm>
              <a:off x="9116280" y="209880"/>
              <a:ext cx="59760" cy="30960"/>
            </a:xfrm>
            <a:custGeom>
              <a:avLst/>
              <a:gdLst/>
              <a:ahLst/>
              <a:cxnLst/>
              <a:rect l="l" t="t"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1" name="CustomShape 45"/>
            <p:cNvSpPr/>
            <p:nvPr/>
          </p:nvSpPr>
          <p:spPr>
            <a:xfrm>
              <a:off x="9222840" y="192600"/>
              <a:ext cx="65160" cy="30960"/>
            </a:xfrm>
            <a:custGeom>
              <a:avLst/>
              <a:gdLst/>
              <a:ahLst/>
              <a:cxnLst/>
              <a:rect l="l" t="t"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2" name="CustomShape 46"/>
            <p:cNvSpPr/>
            <p:nvPr/>
          </p:nvSpPr>
          <p:spPr>
            <a:xfrm>
              <a:off x="9001800" y="234720"/>
              <a:ext cx="62280" cy="24480"/>
            </a:xfrm>
            <a:custGeom>
              <a:avLst/>
              <a:gdLst/>
              <a:ahLst/>
              <a:cxnLst/>
              <a:rect l="l" t="t"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3" name="CustomShape 47"/>
            <p:cNvSpPr/>
            <p:nvPr/>
          </p:nvSpPr>
          <p:spPr>
            <a:xfrm>
              <a:off x="8663400" y="289440"/>
              <a:ext cx="65160" cy="26280"/>
            </a:xfrm>
            <a:custGeom>
              <a:avLst/>
              <a:gdLst/>
              <a:ahLst/>
              <a:cxnLst/>
              <a:rect l="l" t="t"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4" name="CustomShape 48"/>
            <p:cNvSpPr/>
            <p:nvPr/>
          </p:nvSpPr>
          <p:spPr>
            <a:xfrm>
              <a:off x="8551440" y="306360"/>
              <a:ext cx="62280" cy="30960"/>
            </a:xfrm>
            <a:custGeom>
              <a:avLst/>
              <a:gdLst/>
              <a:ahLst/>
              <a:cxnLst/>
              <a:rect l="l" t="t"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5" name="CustomShape 49"/>
            <p:cNvSpPr/>
            <p:nvPr/>
          </p:nvSpPr>
          <p:spPr>
            <a:xfrm>
              <a:off x="8442360" y="317520"/>
              <a:ext cx="62280" cy="32400"/>
            </a:xfrm>
            <a:custGeom>
              <a:avLst/>
              <a:gdLst/>
              <a:ahLst/>
              <a:cxnLst/>
              <a:rect l="l" t="t"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6" name="CustomShape 50"/>
            <p:cNvSpPr/>
            <p:nvPr/>
          </p:nvSpPr>
          <p:spPr>
            <a:xfrm>
              <a:off x="8215560" y="359640"/>
              <a:ext cx="62280" cy="30960"/>
            </a:xfrm>
            <a:custGeom>
              <a:avLst/>
              <a:gdLst/>
              <a:ahLst/>
              <a:cxnLst/>
              <a:rect l="l" t="t"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7" name="CustomShape 51"/>
            <p:cNvSpPr/>
            <p:nvPr/>
          </p:nvSpPr>
          <p:spPr>
            <a:xfrm>
              <a:off x="9558360" y="108360"/>
              <a:ext cx="59760" cy="35640"/>
            </a:xfrm>
            <a:custGeom>
              <a:avLst/>
              <a:gdLst/>
              <a:ahLst/>
              <a:cxnLst/>
              <a:rect l="l" t="t"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8" name="CustomShape 52"/>
            <p:cNvSpPr/>
            <p:nvPr/>
          </p:nvSpPr>
          <p:spPr>
            <a:xfrm>
              <a:off x="9446400" y="139680"/>
              <a:ext cx="62280" cy="37080"/>
            </a:xfrm>
            <a:custGeom>
              <a:avLst/>
              <a:gdLst/>
              <a:ahLst/>
              <a:cxnLst/>
              <a:rect l="l" t="t" r="r" b="b"/>
              <a:pathLst>
                <a:path w="86" h="47">
                  <a:moveTo>
                    <a:pt x="86" y="14"/>
                  </a:moveTo>
                  <a:cubicBezTo>
                    <a:pt x="64" y="40"/>
                    <a:pt x="23" y="47"/>
                    <a:pt x="0" y="29"/>
                  </a:cubicBezTo>
                  <a:cubicBezTo>
                    <a:pt x="24" y="6"/>
                    <a:pt x="60" y="0"/>
                    <a:pt x="86" y="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79" name="CustomShape 53"/>
            <p:cNvSpPr/>
            <p:nvPr/>
          </p:nvSpPr>
          <p:spPr>
            <a:xfrm>
              <a:off x="7440840" y="545040"/>
              <a:ext cx="62280" cy="40320"/>
            </a:xfrm>
            <a:custGeom>
              <a:avLst/>
              <a:gdLst/>
              <a:ahLst/>
              <a:cxnLst/>
              <a:rect l="l" t="t"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0" name="CustomShape 54"/>
            <p:cNvSpPr/>
            <p:nvPr/>
          </p:nvSpPr>
          <p:spPr>
            <a:xfrm>
              <a:off x="8325000" y="342360"/>
              <a:ext cx="68040" cy="24480"/>
            </a:xfrm>
            <a:custGeom>
              <a:avLst/>
              <a:gdLst/>
              <a:ahLst/>
              <a:cxnLst/>
              <a:rect l="l" t="t"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1" name="CustomShape 55"/>
            <p:cNvSpPr/>
            <p:nvPr/>
          </p:nvSpPr>
          <p:spPr>
            <a:xfrm>
              <a:off x="9337320" y="167760"/>
              <a:ext cx="59760" cy="30960"/>
            </a:xfrm>
            <a:custGeom>
              <a:avLst/>
              <a:gdLst/>
              <a:ahLst/>
              <a:cxnLst/>
              <a:rect l="l" t="t"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2" name="CustomShape 56"/>
            <p:cNvSpPr/>
            <p:nvPr/>
          </p:nvSpPr>
          <p:spPr>
            <a:xfrm>
              <a:off x="8889840" y="247320"/>
              <a:ext cx="62280" cy="32400"/>
            </a:xfrm>
            <a:custGeom>
              <a:avLst/>
              <a:gdLst/>
              <a:ahLst/>
              <a:cxnLst/>
              <a:rect l="l" t="t"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3" name="CustomShape 57"/>
            <p:cNvSpPr/>
            <p:nvPr/>
          </p:nvSpPr>
          <p:spPr>
            <a:xfrm>
              <a:off x="7552440" y="501480"/>
              <a:ext cx="56880" cy="35640"/>
            </a:xfrm>
            <a:custGeom>
              <a:avLst/>
              <a:gdLst/>
              <a:ahLst/>
              <a:cxnLst/>
              <a:rect l="l" t="t" r="r" b="b"/>
              <a:pathLst>
                <a:path w="81" h="44">
                  <a:moveTo>
                    <a:pt x="0" y="44"/>
                  </a:moveTo>
                  <a:cubicBezTo>
                    <a:pt x="5" y="15"/>
                    <a:pt x="43" y="0"/>
                    <a:pt x="81" y="9"/>
                  </a:cubicBezTo>
                  <a:cubicBezTo>
                    <a:pt x="72" y="31"/>
                    <a:pt x="52" y="40"/>
                    <a:pt x="0" y="4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4" name="CustomShape 58"/>
            <p:cNvSpPr/>
            <p:nvPr/>
          </p:nvSpPr>
          <p:spPr>
            <a:xfrm>
              <a:off x="7372440" y="609120"/>
              <a:ext cx="35280" cy="66600"/>
            </a:xfrm>
            <a:custGeom>
              <a:avLst/>
              <a:gdLst/>
              <a:ahLst/>
              <a:cxnLst/>
              <a:rect l="l" t="t"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5" name="CustomShape 59"/>
            <p:cNvSpPr/>
            <p:nvPr/>
          </p:nvSpPr>
          <p:spPr>
            <a:xfrm>
              <a:off x="9664920" y="67680"/>
              <a:ext cx="59760" cy="38520"/>
            </a:xfrm>
            <a:custGeom>
              <a:avLst/>
              <a:gdLst/>
              <a:ahLst/>
              <a:cxnLst/>
              <a:rect l="l" t="t"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486" name="CustomShape 60"/>
            <p:cNvSpPr/>
            <p:nvPr/>
          </p:nvSpPr>
          <p:spPr>
            <a:xfrm>
              <a:off x="7399800" y="718200"/>
              <a:ext cx="27000" cy="29160"/>
            </a:xfrm>
            <a:custGeom>
              <a:avLst/>
              <a:gdLst/>
              <a:ahLst/>
              <a:cxnLst/>
              <a:rect l="l" t="t"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grpSp>
      <p:grpSp>
        <p:nvGrpSpPr>
          <p:cNvPr id="487" name="Group 61"/>
          <p:cNvGrpSpPr/>
          <p:nvPr/>
        </p:nvGrpSpPr>
        <p:grpSpPr>
          <a:xfrm>
            <a:off x="8650080" y="246240"/>
            <a:ext cx="993960" cy="1443240"/>
            <a:chOff x="8650080" y="246240"/>
            <a:chExt cx="993960" cy="1443240"/>
          </a:xfrm>
        </p:grpSpPr>
        <p:sp>
          <p:nvSpPr>
            <p:cNvPr id="488" name="CustomShape 62"/>
            <p:cNvSpPr/>
            <p:nvPr/>
          </p:nvSpPr>
          <p:spPr>
            <a:xfrm>
              <a:off x="8650080" y="1469160"/>
              <a:ext cx="993960" cy="2203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489" name="CustomShape 63"/>
            <p:cNvSpPr/>
            <p:nvPr/>
          </p:nvSpPr>
          <p:spPr>
            <a:xfrm>
              <a:off x="8650080" y="246240"/>
              <a:ext cx="993960" cy="133272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680C5B"/>
            </a:solidFill>
            <a:ln>
              <a:noFill/>
            </a:ln>
          </p:spPr>
          <p:style>
            <a:lnRef idx="0">
              <a:scrgbClr r="0" g="0" b="0"/>
            </a:lnRef>
            <a:fillRef idx="0">
              <a:scrgbClr r="0" g="0" b="0"/>
            </a:fillRef>
            <a:effectRef idx="0">
              <a:scrgbClr r="0" g="0" b="0"/>
            </a:effectRef>
            <a:fontRef idx="minor"/>
          </p:style>
        </p:sp>
      </p:grpSp>
      <p:sp>
        <p:nvSpPr>
          <p:cNvPr id="490" name="CustomShape 64"/>
          <p:cNvSpPr/>
          <p:nvPr/>
        </p:nvSpPr>
        <p:spPr>
          <a:xfrm>
            <a:off x="8655840" y="398160"/>
            <a:ext cx="103320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1" normalizeH="0" baseline="0" noProof="0">
                <a:ln>
                  <a:noFill/>
                </a:ln>
                <a:solidFill>
                  <a:srgbClr val="282F39"/>
                </a:solidFill>
                <a:effectLst/>
                <a:uLnTx/>
                <a:uFillTx/>
                <a:latin typeface="Noto Sans"/>
                <a:ea typeface="Noto Sans"/>
              </a:rPr>
              <a:t>05</a:t>
            </a:r>
            <a:endParaRPr kumimoji="0" lang="en-US" sz="3000" b="0" i="0" u="none" strike="noStrike" kern="1200" cap="none" spc="-1" normalizeH="0" baseline="0" noProof="0">
              <a:ln>
                <a:noFill/>
              </a:ln>
              <a:solidFill>
                <a:prstClr val="black"/>
              </a:solidFill>
              <a:effectLst/>
              <a:uLnTx/>
              <a:uFillTx/>
              <a:latin typeface="Arial"/>
            </a:endParaRPr>
          </a:p>
        </p:txBody>
      </p:sp>
      <p:sp>
        <p:nvSpPr>
          <p:cNvPr id="491" name="CustomShape 65"/>
          <p:cNvSpPr/>
          <p:nvPr/>
        </p:nvSpPr>
        <p:spPr>
          <a:xfrm>
            <a:off x="9725760" y="556200"/>
            <a:ext cx="246600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rPr>
              <a:t>Training Experience, System requirements and Demo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492" name="CustomShape 66"/>
          <p:cNvSpPr/>
          <p:nvPr/>
        </p:nvSpPr>
        <p:spPr>
          <a:xfrm>
            <a:off x="10187640" y="536760"/>
            <a:ext cx="1530360" cy="83520"/>
          </a:xfrm>
          <a:prstGeom prst="rect">
            <a:avLst/>
          </a:prstGeom>
          <a:solidFill>
            <a:srgbClr val="680C5B"/>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 calcmode="lin" valueType="num">
                                      <p:cBhvr additive="repl">
                                        <p:cTn id="7" dur="500" fill="hold"/>
                                        <p:tgtEl>
                                          <p:spTgt spid="490"/>
                                        </p:tgtEl>
                                        <p:attrNameLst>
                                          <p:attrName>ppt_x</p:attrName>
                                        </p:attrNameLst>
                                      </p:cBhvr>
                                      <p:tavLst>
                                        <p:tav tm="0">
                                          <p:val>
                                            <p:strVal val="#ppt_x"/>
                                          </p:val>
                                        </p:tav>
                                        <p:tav tm="100000">
                                          <p:val>
                                            <p:strVal val="#ppt_x"/>
                                          </p:val>
                                        </p:tav>
                                      </p:tavLst>
                                    </p:anim>
                                    <p:anim calcmode="lin" valueType="num">
                                      <p:cBhvr additive="repl">
                                        <p:cTn id="8" dur="500" fill="hold"/>
                                        <p:tgtEl>
                                          <p:spTgt spid="49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87"/>
                                        </p:tgtEl>
                                        <p:attrNameLst>
                                          <p:attrName>style.visibility</p:attrName>
                                        </p:attrNameLst>
                                      </p:cBhvr>
                                      <p:to>
                                        <p:strVal val="visible"/>
                                      </p:to>
                                    </p:set>
                                    <p:anim calcmode="lin" valueType="num">
                                      <p:cBhvr additive="repl">
                                        <p:cTn id="11" dur="500" fill="hold"/>
                                        <p:tgtEl>
                                          <p:spTgt spid="487"/>
                                        </p:tgtEl>
                                        <p:attrNameLst>
                                          <p:attrName>ppt_x</p:attrName>
                                        </p:attrNameLst>
                                      </p:cBhvr>
                                      <p:tavLst>
                                        <p:tav tm="0">
                                          <p:val>
                                            <p:strVal val="#ppt_x"/>
                                          </p:val>
                                        </p:tav>
                                        <p:tav tm="100000">
                                          <p:val>
                                            <p:strVal val="#ppt_x"/>
                                          </p:val>
                                        </p:tav>
                                      </p:tavLst>
                                    </p:anim>
                                    <p:anim calcmode="lin" valueType="num">
                                      <p:cBhvr additive="repl">
                                        <p:cTn id="12" dur="500" fill="hold"/>
                                        <p:tgtEl>
                                          <p:spTgt spid="48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91"/>
                                        </p:tgtEl>
                                        <p:attrNameLst>
                                          <p:attrName>style.visibility</p:attrName>
                                        </p:attrNameLst>
                                      </p:cBhvr>
                                      <p:to>
                                        <p:strVal val="visible"/>
                                      </p:to>
                                    </p:set>
                                    <p:anim calcmode="lin" valueType="num">
                                      <p:cBhvr additive="repl">
                                        <p:cTn id="15" dur="500" fill="hold"/>
                                        <p:tgtEl>
                                          <p:spTgt spid="491"/>
                                        </p:tgtEl>
                                        <p:attrNameLst>
                                          <p:attrName>ppt_x</p:attrName>
                                        </p:attrNameLst>
                                      </p:cBhvr>
                                      <p:tavLst>
                                        <p:tav tm="0">
                                          <p:val>
                                            <p:strVal val="#ppt_x"/>
                                          </p:val>
                                        </p:tav>
                                        <p:tav tm="100000">
                                          <p:val>
                                            <p:strVal val="#ppt_x"/>
                                          </p:val>
                                        </p:tav>
                                      </p:tavLst>
                                    </p:anim>
                                    <p:anim calcmode="lin" valueType="num">
                                      <p:cBhvr additive="repl">
                                        <p:cTn id="16" dur="500" fill="hold"/>
                                        <p:tgtEl>
                                          <p:spTgt spid="49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92"/>
                                        </p:tgtEl>
                                        <p:attrNameLst>
                                          <p:attrName>style.visibility</p:attrName>
                                        </p:attrNameLst>
                                      </p:cBhvr>
                                      <p:to>
                                        <p:strVal val="visible"/>
                                      </p:to>
                                    </p:set>
                                    <p:anim calcmode="lin" valueType="num">
                                      <p:cBhvr additive="repl">
                                        <p:cTn id="19" dur="500" fill="hold"/>
                                        <p:tgtEl>
                                          <p:spTgt spid="492"/>
                                        </p:tgtEl>
                                        <p:attrNameLst>
                                          <p:attrName>ppt_x</p:attrName>
                                        </p:attrNameLst>
                                      </p:cBhvr>
                                      <p:tavLst>
                                        <p:tav tm="0">
                                          <p:val>
                                            <p:strVal val="#ppt_x"/>
                                          </p:val>
                                        </p:tav>
                                        <p:tav tm="100000">
                                          <p:val>
                                            <p:strVal val="#ppt_x"/>
                                          </p:val>
                                        </p:tav>
                                      </p:tavLst>
                                    </p:anim>
                                    <p:anim calcmode="lin" valueType="num">
                                      <p:cBhvr additive="repl">
                                        <p:cTn id="20" dur="500" fill="hold"/>
                                        <p:tgtEl>
                                          <p:spTgt spid="4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5FE337-399B-41E6-B0ED-A4012A917253}"/>
              </a:ext>
            </a:extLst>
          </p:cNvPr>
          <p:cNvSpPr txBox="1"/>
          <p:nvPr/>
        </p:nvSpPr>
        <p:spPr>
          <a:xfrm>
            <a:off x="4965430" y="629268"/>
            <a:ext cx="6586491" cy="12861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dirty="0">
                <a:solidFill>
                  <a:schemeClr val="accent1">
                    <a:lumMod val="75000"/>
                  </a:schemeClr>
                </a:solidFill>
                <a:latin typeface="+mj-lt"/>
                <a:ea typeface="+mj-ea"/>
                <a:cs typeface="+mj-cs"/>
              </a:rPr>
              <a:t>Security Camera processing</a:t>
            </a:r>
          </a:p>
        </p:txBody>
      </p:sp>
      <p:sp>
        <p:nvSpPr>
          <p:cNvPr id="29" name="TextBox 28">
            <a:extLst>
              <a:ext uri="{FF2B5EF4-FFF2-40B4-BE49-F238E27FC236}">
                <a16:creationId xmlns:a16="http://schemas.microsoft.com/office/drawing/2014/main" id="{14E4383A-9DB9-4138-98D3-C3A3D591D64A}"/>
              </a:ext>
            </a:extLst>
          </p:cNvPr>
          <p:cNvSpPr txBox="1"/>
          <p:nvPr/>
        </p:nvSpPr>
        <p:spPr>
          <a:xfrm>
            <a:off x="4965431" y="2438400"/>
            <a:ext cx="6586489" cy="3785419"/>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sz="3200" b="1" dirty="0"/>
              <a:t>Analyze the surveillance cameras to deduce the conversation to find out what people are talking about</a:t>
            </a:r>
          </a:p>
        </p:txBody>
      </p:sp>
      <p:pic>
        <p:nvPicPr>
          <p:cNvPr id="31" name="Picture 30">
            <a:extLst>
              <a:ext uri="{FF2B5EF4-FFF2-40B4-BE49-F238E27FC236}">
                <a16:creationId xmlns:a16="http://schemas.microsoft.com/office/drawing/2014/main" id="{CD86B0D7-501C-4A56-BB01-722C2C2D423B}"/>
              </a:ext>
            </a:extLst>
          </p:cNvPr>
          <p:cNvPicPr>
            <a:picLocks noChangeAspect="1"/>
          </p:cNvPicPr>
          <p:nvPr/>
        </p:nvPicPr>
        <p:blipFill rotWithShape="1">
          <a:blip r:embed="rId2"/>
          <a:srcRect l="14885" r="39996" b="-1"/>
          <a:stretch/>
        </p:blipFill>
        <p:spPr>
          <a:xfrm>
            <a:off x="20" y="10"/>
            <a:ext cx="4635571" cy="6857990"/>
          </a:xfrm>
          <a:prstGeom prst="rect">
            <a:avLst/>
          </a:prstGeom>
          <a:effectLst/>
        </p:spPr>
      </p:pic>
      <p:cxnSp>
        <p:nvCxnSpPr>
          <p:cNvPr id="35" name="Straight Connector 3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0A2E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65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3" name="TextShape 1"/>
          <p:cNvSpPr txBox="1"/>
          <p:nvPr/>
        </p:nvSpPr>
        <p:spPr>
          <a:xfrm>
            <a:off x="648929" y="629266"/>
            <a:ext cx="4944152" cy="1622321"/>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WER and CER</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494" name="TextShape 2"/>
          <p:cNvSpPr txBox="1"/>
          <p:nvPr/>
        </p:nvSpPr>
        <p:spPr>
          <a:xfrm>
            <a:off x="648930" y="2438400"/>
            <a:ext cx="4944151" cy="3785419"/>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200" b="1" i="0" u="none" strike="noStrike" cap="none" spc="-1" normalizeH="0" baseline="0" noProof="0" dirty="0">
                <a:ln>
                  <a:noFill/>
                </a:ln>
                <a:effectLst/>
                <a:uLnTx/>
                <a:uFillTx/>
                <a:latin typeface="Calibri" panose="020F0502020204030204" pitchFamily="34" charset="0"/>
                <a:cs typeface="Calibri" panose="020F0502020204030204" pitchFamily="34" charset="0"/>
              </a:rPr>
              <a:t>WER(Word Error Rate):</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200" b="1" i="0" u="none" strike="noStrike" cap="none" spc="-1" normalizeH="0" baseline="0" noProof="0" dirty="0">
                <a:ln>
                  <a:noFill/>
                </a:ln>
                <a:effectLst/>
                <a:uLnTx/>
                <a:uFillTx/>
                <a:latin typeface="Calibri" panose="020F0502020204030204" pitchFamily="34" charset="0"/>
                <a:cs typeface="Calibri" panose="020F0502020204030204" pitchFamily="34" charset="0"/>
              </a:rPr>
              <a:t>is a way to measure performance of an SR(Speech Recognition). It compares a reference to a hypothesis.</a:t>
            </a:r>
          </a:p>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200" b="1" i="0" u="none" strike="noStrike" cap="none" spc="-1" normalizeH="0" baseline="0" noProof="0" dirty="0">
                <a:ln>
                  <a:noFill/>
                </a:ln>
                <a:effectLst/>
                <a:uLnTx/>
                <a:uFillTx/>
                <a:latin typeface="Calibri" panose="020F0502020204030204" pitchFamily="34" charset="0"/>
                <a:cs typeface="Calibri" panose="020F0502020204030204" pitchFamily="34" charset="0"/>
              </a:rPr>
              <a:t>CER(Character Error Rate):</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200" b="1" i="0" u="none" strike="noStrike" cap="none" spc="-1" normalizeH="0" baseline="0" noProof="0" dirty="0">
                <a:ln>
                  <a:noFill/>
                </a:ln>
                <a:effectLst/>
                <a:uLnTx/>
                <a:uFillTx/>
                <a:latin typeface="Calibri" panose="020F0502020204030204" pitchFamily="34" charset="0"/>
                <a:cs typeface="Calibri" panose="020F0502020204030204" pitchFamily="34" charset="0"/>
              </a:rPr>
              <a:t>Edit Distance is a measure of similarity between two strings referred to as the source string and the target string. </a:t>
            </a:r>
          </a:p>
          <a:p>
            <a:pPr marL="0" marR="0" lvl="0" indent="-228600" fontAlgn="auto">
              <a:lnSpc>
                <a:spcPct val="90000"/>
              </a:lnSpc>
              <a:spcBef>
                <a:spcPts val="1001"/>
              </a:spcBef>
              <a:spcAft>
                <a:spcPts val="0"/>
              </a:spcAft>
              <a:buClrTx/>
              <a:buSzTx/>
              <a:buFont typeface="Arial" panose="020B0604020202020204" pitchFamily="34" charset="0"/>
              <a:buChar char="•"/>
              <a:tabLst/>
              <a:defRPr/>
            </a:pPr>
            <a:endParaRPr kumimoji="0" lang="en-US" sz="2200"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200" b="0" i="0" u="none" strike="noStrike" cap="none" spc="-1" normalizeH="0" baseline="0" noProof="0" dirty="0">
              <a:ln>
                <a:noFill/>
              </a:ln>
              <a:effectLst/>
              <a:uLnTx/>
              <a:uFillTx/>
            </a:endParaRPr>
          </a:p>
        </p:txBody>
      </p:sp>
      <p:sp>
        <p:nvSpPr>
          <p:cNvPr id="116" name="Rectangle 1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Image5" descr="A screenshot of a cell phone&#10;&#10;Description automatically generated"/>
          <p:cNvPicPr/>
          <p:nvPr/>
        </p:nvPicPr>
        <p:blipFill>
          <a:blip r:embed="rId2"/>
          <a:stretch/>
        </p:blipFill>
        <p:spPr>
          <a:xfrm>
            <a:off x="6577583" y="557784"/>
            <a:ext cx="5130203" cy="3889525"/>
          </a:xfrm>
          <a:prstGeom prst="rect">
            <a:avLst/>
          </a:prstGeom>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3" name="TextShape 1"/>
          <p:cNvSpPr txBox="1"/>
          <p:nvPr/>
        </p:nvSpPr>
        <p:spPr>
          <a:xfrm>
            <a:off x="648929" y="629266"/>
            <a:ext cx="4944152" cy="1622321"/>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Bleu Score</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494" name="TextShape 2"/>
          <p:cNvSpPr txBox="1"/>
          <p:nvPr/>
        </p:nvSpPr>
        <p:spPr>
          <a:xfrm>
            <a:off x="648930" y="2438400"/>
            <a:ext cx="4944151" cy="3785419"/>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Bleu Score:</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 Is a metric for evaluating a generated sentence to a reference sentence.</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p:txBody>
      </p:sp>
      <p:sp>
        <p:nvSpPr>
          <p:cNvPr id="116" name="Rectangle 1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AF7A6E-9842-423B-917E-5F835446EB4B}"/>
              </a:ext>
            </a:extLst>
          </p:cNvPr>
          <p:cNvSpPr txBox="1"/>
          <p:nvPr/>
        </p:nvSpPr>
        <p:spPr>
          <a:xfrm>
            <a:off x="6815579" y="629266"/>
            <a:ext cx="4496586" cy="1096710"/>
          </a:xfrm>
          <a:prstGeom prst="rect">
            <a:avLst/>
          </a:prstGeom>
          <a:noFill/>
        </p:spPr>
        <p:txBody>
          <a:bodyPr wrap="square" rtlCol="0">
            <a:spAutoFit/>
          </a:bodyPr>
          <a:lstStyle/>
          <a:p>
            <a:pPr marR="0" lvl="0" fontAlgn="auto">
              <a:lnSpc>
                <a:spcPct val="90000"/>
              </a:lnSpc>
              <a:spcBef>
                <a:spcPts val="1001"/>
              </a:spcBef>
              <a:spcAft>
                <a:spcPts val="0"/>
              </a:spcAft>
              <a:buClr>
                <a:srgbClr val="000000"/>
              </a:buClr>
              <a:buSzTx/>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Actual  : this is e cat</a:t>
            </a:r>
          </a:p>
          <a:p>
            <a:pPr marR="0" lvl="0" fontAlgn="auto">
              <a:lnSpc>
                <a:spcPct val="90000"/>
              </a:lnSpc>
              <a:spcBef>
                <a:spcPts val="1001"/>
              </a:spcBef>
              <a:spcAft>
                <a:spcPts val="0"/>
              </a:spcAft>
              <a:buClr>
                <a:srgbClr val="000000"/>
              </a:buClr>
              <a:buSzTx/>
              <a:tabLst/>
              <a:defRPr/>
            </a:pPr>
            <a:r>
              <a:rPr lang="en-US" b="1" spc="-1" dirty="0">
                <a:latin typeface="Calibri" panose="020F0502020204030204" pitchFamily="34" charset="0"/>
                <a:cs typeface="Calibri" panose="020F0502020204030204" pitchFamily="34" charset="0"/>
              </a:rPr>
              <a:t>Desired: this is a cat</a:t>
            </a:r>
          </a:p>
          <a:p>
            <a:pPr marR="0" lvl="0" algn="ctr" fontAlgn="auto">
              <a:lnSpc>
                <a:spcPct val="90000"/>
              </a:lnSpc>
              <a:spcBef>
                <a:spcPts val="1001"/>
              </a:spcBef>
              <a:spcAft>
                <a:spcPts val="0"/>
              </a:spcAft>
              <a:buClr>
                <a:srgbClr val="000000"/>
              </a:buClr>
              <a:buSzTx/>
              <a:tabLst/>
              <a:defRPr/>
            </a:pPr>
            <a:r>
              <a:rPr lang="en-US" b="1" spc="-1" dirty="0">
                <a:latin typeface="Calibri" panose="020F0502020204030204" pitchFamily="34" charset="0"/>
                <a:cs typeface="Calibri" panose="020F0502020204030204" pitchFamily="34" charset="0"/>
              </a:rPr>
              <a:t>1gram</a:t>
            </a:r>
          </a:p>
        </p:txBody>
      </p:sp>
      <p:graphicFrame>
        <p:nvGraphicFramePr>
          <p:cNvPr id="4" name="Table 4">
            <a:extLst>
              <a:ext uri="{FF2B5EF4-FFF2-40B4-BE49-F238E27FC236}">
                <a16:creationId xmlns:a16="http://schemas.microsoft.com/office/drawing/2014/main" id="{13925CC5-04BC-4813-889B-230EB957A072}"/>
              </a:ext>
            </a:extLst>
          </p:cNvPr>
          <p:cNvGraphicFramePr>
            <a:graphicFrameLocks noGrp="1"/>
          </p:cNvGraphicFramePr>
          <p:nvPr>
            <p:extLst>
              <p:ext uri="{D42A27DB-BD31-4B8C-83A1-F6EECF244321}">
                <p14:modId xmlns:p14="http://schemas.microsoft.com/office/powerpoint/2010/main" val="3690770883"/>
              </p:ext>
            </p:extLst>
          </p:nvPr>
        </p:nvGraphicFramePr>
        <p:xfrm>
          <a:off x="6577373" y="1725976"/>
          <a:ext cx="5130204" cy="1828800"/>
        </p:xfrm>
        <a:graphic>
          <a:graphicData uri="http://schemas.openxmlformats.org/drawingml/2006/table">
            <a:tbl>
              <a:tblPr firstRow="1" bandRow="1">
                <a:tableStyleId>{46F890A9-2807-4EBB-B81D-B2AA78EC7F39}</a:tableStyleId>
              </a:tblPr>
              <a:tblGrid>
                <a:gridCol w="1417284">
                  <a:extLst>
                    <a:ext uri="{9D8B030D-6E8A-4147-A177-3AD203B41FA5}">
                      <a16:colId xmlns:a16="http://schemas.microsoft.com/office/drawing/2014/main" val="3873501775"/>
                    </a:ext>
                  </a:extLst>
                </a:gridCol>
                <a:gridCol w="1884963">
                  <a:extLst>
                    <a:ext uri="{9D8B030D-6E8A-4147-A177-3AD203B41FA5}">
                      <a16:colId xmlns:a16="http://schemas.microsoft.com/office/drawing/2014/main" val="1828987028"/>
                    </a:ext>
                  </a:extLst>
                </a:gridCol>
                <a:gridCol w="1827957">
                  <a:extLst>
                    <a:ext uri="{9D8B030D-6E8A-4147-A177-3AD203B41FA5}">
                      <a16:colId xmlns:a16="http://schemas.microsoft.com/office/drawing/2014/main" val="970302858"/>
                    </a:ext>
                  </a:extLst>
                </a:gridCol>
              </a:tblGrid>
              <a:tr h="279158">
                <a:tc>
                  <a:txBody>
                    <a:bodyPr/>
                    <a:lstStyle/>
                    <a:p>
                      <a:r>
                        <a:rPr lang="en-US" dirty="0"/>
                        <a:t>Sequence</a:t>
                      </a:r>
                    </a:p>
                  </a:txBody>
                  <a:tcPr/>
                </a:tc>
                <a:tc>
                  <a:txBody>
                    <a:bodyPr/>
                    <a:lstStyle/>
                    <a:p>
                      <a:r>
                        <a:rPr lang="en-US" dirty="0"/>
                        <a:t>Actual</a:t>
                      </a:r>
                    </a:p>
                  </a:txBody>
                  <a:tcPr/>
                </a:tc>
                <a:tc>
                  <a:txBody>
                    <a:bodyPr/>
                    <a:lstStyle/>
                    <a:p>
                      <a:r>
                        <a:rPr lang="en-US" dirty="0"/>
                        <a:t>Desired</a:t>
                      </a:r>
                    </a:p>
                  </a:txBody>
                  <a:tcPr/>
                </a:tc>
                <a:extLst>
                  <a:ext uri="{0D108BD9-81ED-4DB2-BD59-A6C34878D82A}">
                    <a16:rowId xmlns:a16="http://schemas.microsoft.com/office/drawing/2014/main" val="1431365477"/>
                  </a:ext>
                </a:extLst>
              </a:tr>
              <a:tr h="279158">
                <a:tc>
                  <a:txBody>
                    <a:bodyPr/>
                    <a:lstStyle/>
                    <a:p>
                      <a:r>
                        <a:rPr lang="en-US" dirty="0"/>
                        <a:t>this</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83890789"/>
                  </a:ext>
                </a:extLst>
              </a:tr>
              <a:tr h="279158">
                <a:tc>
                  <a:txBody>
                    <a:bodyPr/>
                    <a:lstStyle/>
                    <a:p>
                      <a:r>
                        <a:rPr lang="en-US" dirty="0"/>
                        <a:t>is</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898142960"/>
                  </a:ext>
                </a:extLst>
              </a:tr>
              <a:tr h="279158">
                <a:tc>
                  <a:txBody>
                    <a:bodyPr/>
                    <a:lstStyle/>
                    <a:p>
                      <a:r>
                        <a:rPr lang="en-US" dirty="0"/>
                        <a:t>e</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481040981"/>
                  </a:ext>
                </a:extLst>
              </a:tr>
              <a:tr h="279158">
                <a:tc>
                  <a:txBody>
                    <a:bodyPr/>
                    <a:lstStyle/>
                    <a:p>
                      <a:r>
                        <a:rPr lang="en-US" dirty="0"/>
                        <a:t>cat</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31499224"/>
                  </a:ext>
                </a:extLst>
              </a:tr>
            </a:tbl>
          </a:graphicData>
        </a:graphic>
      </p:graphicFrame>
      <p:sp>
        <p:nvSpPr>
          <p:cNvPr id="5" name="TextBox 4">
            <a:extLst>
              <a:ext uri="{FF2B5EF4-FFF2-40B4-BE49-F238E27FC236}">
                <a16:creationId xmlns:a16="http://schemas.microsoft.com/office/drawing/2014/main" id="{87374E2F-F152-435C-9743-BE0349A52E0F}"/>
              </a:ext>
            </a:extLst>
          </p:cNvPr>
          <p:cNvSpPr txBox="1"/>
          <p:nvPr/>
        </p:nvSpPr>
        <p:spPr>
          <a:xfrm flipH="1">
            <a:off x="7843101" y="3554776"/>
            <a:ext cx="2441541" cy="719171"/>
          </a:xfrm>
          <a:prstGeom prst="rect">
            <a:avLst/>
          </a:prstGeom>
          <a:noFill/>
        </p:spPr>
        <p:txBody>
          <a:bodyPr wrap="square" rtlCol="0">
            <a:spAutoFit/>
          </a:bodyPr>
          <a:lstStyle/>
          <a:p>
            <a:pPr algn="ctr">
              <a:lnSpc>
                <a:spcPct val="90000"/>
              </a:lnSpc>
              <a:spcBef>
                <a:spcPts val="1001"/>
              </a:spcBef>
              <a:buClr>
                <a:srgbClr val="000000"/>
              </a:buClr>
              <a:defRPr/>
            </a:pPr>
            <a:r>
              <a:rPr lang="en-US" b="1" spc="-1" dirty="0">
                <a:latin typeface="Calibri" panose="020F0502020204030204" pitchFamily="34" charset="0"/>
                <a:cs typeface="Calibri" panose="020F0502020204030204" pitchFamily="34" charset="0"/>
              </a:rPr>
              <a:t>Bleu Score = 0.75</a:t>
            </a:r>
          </a:p>
          <a:p>
            <a:pPr algn="ctr">
              <a:lnSpc>
                <a:spcPct val="90000"/>
              </a:lnSpc>
              <a:spcBef>
                <a:spcPts val="1001"/>
              </a:spcBef>
              <a:buClr>
                <a:srgbClr val="000000"/>
              </a:buClr>
              <a:defRPr/>
            </a:pPr>
            <a:r>
              <a:rPr lang="en-US" b="1" spc="-1" dirty="0">
                <a:latin typeface="Calibri" panose="020F0502020204030204" pitchFamily="34" charset="0"/>
                <a:cs typeface="Calibri" panose="020F0502020204030204" pitchFamily="34" charset="0"/>
              </a:rPr>
              <a:t>2gram</a:t>
            </a:r>
          </a:p>
        </p:txBody>
      </p:sp>
      <p:graphicFrame>
        <p:nvGraphicFramePr>
          <p:cNvPr id="7" name="Table 7">
            <a:extLst>
              <a:ext uri="{FF2B5EF4-FFF2-40B4-BE49-F238E27FC236}">
                <a16:creationId xmlns:a16="http://schemas.microsoft.com/office/drawing/2014/main" id="{774F74AF-7748-4BFE-8D94-63FBE93EBFF7}"/>
              </a:ext>
            </a:extLst>
          </p:cNvPr>
          <p:cNvGraphicFramePr>
            <a:graphicFrameLocks noGrp="1"/>
          </p:cNvGraphicFramePr>
          <p:nvPr>
            <p:extLst>
              <p:ext uri="{D42A27DB-BD31-4B8C-83A1-F6EECF244321}">
                <p14:modId xmlns:p14="http://schemas.microsoft.com/office/powerpoint/2010/main" val="80579611"/>
              </p:ext>
            </p:extLst>
          </p:nvPr>
        </p:nvGraphicFramePr>
        <p:xfrm>
          <a:off x="6577373" y="4268726"/>
          <a:ext cx="5130204" cy="1473200"/>
        </p:xfrm>
        <a:graphic>
          <a:graphicData uri="http://schemas.openxmlformats.org/drawingml/2006/table">
            <a:tbl>
              <a:tblPr firstRow="1" bandRow="1">
                <a:tableStyleId>{46F890A9-2807-4EBB-B81D-B2AA78EC7F39}</a:tableStyleId>
              </a:tblPr>
              <a:tblGrid>
                <a:gridCol w="1463691">
                  <a:extLst>
                    <a:ext uri="{9D8B030D-6E8A-4147-A177-3AD203B41FA5}">
                      <a16:colId xmlns:a16="http://schemas.microsoft.com/office/drawing/2014/main" val="1913008612"/>
                    </a:ext>
                  </a:extLst>
                </a:gridCol>
                <a:gridCol w="1828800">
                  <a:extLst>
                    <a:ext uri="{9D8B030D-6E8A-4147-A177-3AD203B41FA5}">
                      <a16:colId xmlns:a16="http://schemas.microsoft.com/office/drawing/2014/main" val="2831540273"/>
                    </a:ext>
                  </a:extLst>
                </a:gridCol>
                <a:gridCol w="1837713">
                  <a:extLst>
                    <a:ext uri="{9D8B030D-6E8A-4147-A177-3AD203B41FA5}">
                      <a16:colId xmlns:a16="http://schemas.microsoft.com/office/drawing/2014/main" val="3371769259"/>
                    </a:ext>
                  </a:extLst>
                </a:gridCol>
              </a:tblGrid>
              <a:tr h="218703">
                <a:tc>
                  <a:txBody>
                    <a:bodyPr/>
                    <a:lstStyle/>
                    <a:p>
                      <a:r>
                        <a:rPr lang="en-US" dirty="0"/>
                        <a:t>Sequence</a:t>
                      </a:r>
                    </a:p>
                  </a:txBody>
                  <a:tcPr/>
                </a:tc>
                <a:tc>
                  <a:txBody>
                    <a:bodyPr/>
                    <a:lstStyle/>
                    <a:p>
                      <a:r>
                        <a:rPr lang="en-US" dirty="0"/>
                        <a:t>Actual</a:t>
                      </a:r>
                    </a:p>
                  </a:txBody>
                  <a:tcPr/>
                </a:tc>
                <a:tc>
                  <a:txBody>
                    <a:bodyPr/>
                    <a:lstStyle/>
                    <a:p>
                      <a:r>
                        <a:rPr lang="en-US" dirty="0"/>
                        <a:t>Desired</a:t>
                      </a:r>
                    </a:p>
                  </a:txBody>
                  <a:tcPr/>
                </a:tc>
                <a:extLst>
                  <a:ext uri="{0D108BD9-81ED-4DB2-BD59-A6C34878D82A}">
                    <a16:rowId xmlns:a16="http://schemas.microsoft.com/office/drawing/2014/main" val="613124160"/>
                  </a:ext>
                </a:extLst>
              </a:tr>
              <a:tr h="352293">
                <a:tc>
                  <a:txBody>
                    <a:bodyPr/>
                    <a:lstStyle/>
                    <a:p>
                      <a:r>
                        <a:rPr lang="en-US" dirty="0"/>
                        <a:t>this is</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73099591"/>
                  </a:ext>
                </a:extLst>
              </a:tr>
              <a:tr h="370840">
                <a:tc>
                  <a:txBody>
                    <a:bodyPr/>
                    <a:lstStyle/>
                    <a:p>
                      <a:r>
                        <a:rPr lang="en-US" dirty="0"/>
                        <a:t>is e</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281332674"/>
                  </a:ext>
                </a:extLst>
              </a:tr>
              <a:tr h="370840">
                <a:tc>
                  <a:txBody>
                    <a:bodyPr/>
                    <a:lstStyle/>
                    <a:p>
                      <a:r>
                        <a:rPr lang="en-US" dirty="0"/>
                        <a:t>e cat</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165719212"/>
                  </a:ext>
                </a:extLst>
              </a:tr>
            </a:tbl>
          </a:graphicData>
        </a:graphic>
      </p:graphicFrame>
      <p:sp>
        <p:nvSpPr>
          <p:cNvPr id="8" name="TextBox 7">
            <a:extLst>
              <a:ext uri="{FF2B5EF4-FFF2-40B4-BE49-F238E27FC236}">
                <a16:creationId xmlns:a16="http://schemas.microsoft.com/office/drawing/2014/main" id="{8BB7BE3C-B219-4224-8880-1724C93EBE19}"/>
              </a:ext>
            </a:extLst>
          </p:cNvPr>
          <p:cNvSpPr txBox="1"/>
          <p:nvPr/>
        </p:nvSpPr>
        <p:spPr>
          <a:xfrm flipH="1">
            <a:off x="7731550" y="5730241"/>
            <a:ext cx="2441541" cy="341632"/>
          </a:xfrm>
          <a:prstGeom prst="rect">
            <a:avLst/>
          </a:prstGeom>
          <a:noFill/>
        </p:spPr>
        <p:txBody>
          <a:bodyPr wrap="square" rtlCol="0">
            <a:spAutoFit/>
          </a:bodyPr>
          <a:lstStyle/>
          <a:p>
            <a:pPr algn="ctr">
              <a:lnSpc>
                <a:spcPct val="90000"/>
              </a:lnSpc>
              <a:spcBef>
                <a:spcPts val="1001"/>
              </a:spcBef>
              <a:buClr>
                <a:srgbClr val="000000"/>
              </a:buClr>
              <a:defRPr/>
            </a:pPr>
            <a:r>
              <a:rPr lang="en-US" b="1" spc="-1" dirty="0">
                <a:latin typeface="Calibri" panose="020F0502020204030204" pitchFamily="34" charset="0"/>
                <a:cs typeface="Calibri" panose="020F0502020204030204" pitchFamily="34" charset="0"/>
              </a:rPr>
              <a:t>Bleu Score = 0.333</a:t>
            </a:r>
          </a:p>
        </p:txBody>
      </p:sp>
    </p:spTree>
    <p:extLst>
      <p:ext uri="{BB962C8B-B14F-4D97-AF65-F5344CB8AC3E}">
        <p14:creationId xmlns:p14="http://schemas.microsoft.com/office/powerpoint/2010/main" val="2187641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Shape 1"/>
          <p:cNvSpPr txBox="1"/>
          <p:nvPr/>
        </p:nvSpPr>
        <p:spPr>
          <a:xfrm>
            <a:off x="838080" y="429695"/>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Training Experience</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pic>
        <p:nvPicPr>
          <p:cNvPr id="499" name="Picture 5"/>
          <p:cNvPicPr/>
          <p:nvPr/>
        </p:nvPicPr>
        <p:blipFill>
          <a:blip r:embed="rId2"/>
          <a:stretch/>
        </p:blipFill>
        <p:spPr>
          <a:xfrm>
            <a:off x="1191491" y="2191705"/>
            <a:ext cx="9716653" cy="3571786"/>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838080" y="420458"/>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a:ln>
                  <a:noFill/>
                </a:ln>
                <a:solidFill>
                  <a:schemeClr val="accent1">
                    <a:lumMod val="75000"/>
                  </a:schemeClr>
                </a:solidFill>
                <a:effectLst/>
                <a:uLnTx/>
                <a:uFillTx/>
                <a:latin typeface="Calibri Light"/>
              </a:rPr>
              <a:t>Training Experience</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pic>
        <p:nvPicPr>
          <p:cNvPr id="501" name="Picture 2"/>
          <p:cNvPicPr/>
          <p:nvPr/>
        </p:nvPicPr>
        <p:blipFill>
          <a:blip r:embed="rId2"/>
          <a:stretch/>
        </p:blipFill>
        <p:spPr>
          <a:xfrm>
            <a:off x="932873" y="2582068"/>
            <a:ext cx="10233891" cy="3264549"/>
          </a:xfrm>
          <a:prstGeom prst="rect">
            <a:avLst/>
          </a:prstGeom>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lang="en-US" sz="4400" b="1" spc="-1" dirty="0">
                <a:solidFill>
                  <a:schemeClr val="accent1">
                    <a:lumMod val="75000"/>
                  </a:schemeClr>
                </a:solidFill>
                <a:latin typeface="'"/>
                <a:ea typeface="+mj-ea"/>
                <a:cs typeface="Calibri" panose="020F0502020204030204" pitchFamily="34" charset="0"/>
              </a:rPr>
              <a:t>Training Experience</a:t>
            </a:r>
            <a:endParaRPr kumimoji="0" lang="en-US" sz="4400" b="0" i="0" strike="noStrike" kern="1200" cap="none" spc="-1" normalizeH="0" baseline="0" noProof="0" dirty="0">
              <a:ln>
                <a:noFill/>
              </a:ln>
              <a:solidFill>
                <a:schemeClr val="accent1">
                  <a:lumMod val="75000"/>
                </a:schemeClr>
              </a:solidFill>
              <a:effectLst/>
              <a:uLnTx/>
              <a:uFillTx/>
              <a:latin typeface="'"/>
              <a:ea typeface="+mj-ea"/>
              <a:cs typeface="Calibri" panose="020F0502020204030204" pitchFamily="34" charset="0"/>
            </a:endParaRPr>
          </a:p>
        </p:txBody>
      </p:sp>
      <p:pic>
        <p:nvPicPr>
          <p:cNvPr id="5" name="Picture 4">
            <a:extLst>
              <a:ext uri="{FF2B5EF4-FFF2-40B4-BE49-F238E27FC236}">
                <a16:creationId xmlns:a16="http://schemas.microsoft.com/office/drawing/2014/main" id="{22814DE3-9274-4296-91AB-8FEF353FDAC6}"/>
              </a:ext>
            </a:extLst>
          </p:cNvPr>
          <p:cNvPicPr>
            <a:picLocks noChangeAspect="1"/>
          </p:cNvPicPr>
          <p:nvPr/>
        </p:nvPicPr>
        <p:blipFill>
          <a:blip r:embed="rId2"/>
          <a:stretch>
            <a:fillRect/>
          </a:stretch>
        </p:blipFill>
        <p:spPr>
          <a:xfrm>
            <a:off x="2171700" y="1819275"/>
            <a:ext cx="7848600" cy="1762125"/>
          </a:xfrm>
          <a:prstGeom prst="rect">
            <a:avLst/>
          </a:prstGeom>
        </p:spPr>
      </p:pic>
      <p:pic>
        <p:nvPicPr>
          <p:cNvPr id="7" name="Picture 6">
            <a:extLst>
              <a:ext uri="{FF2B5EF4-FFF2-40B4-BE49-F238E27FC236}">
                <a16:creationId xmlns:a16="http://schemas.microsoft.com/office/drawing/2014/main" id="{75371991-71DB-4B02-BF58-F8D27F3CF1F6}"/>
              </a:ext>
            </a:extLst>
          </p:cNvPr>
          <p:cNvPicPr>
            <a:picLocks noChangeAspect="1"/>
          </p:cNvPicPr>
          <p:nvPr/>
        </p:nvPicPr>
        <p:blipFill>
          <a:blip r:embed="rId3"/>
          <a:stretch>
            <a:fillRect/>
          </a:stretch>
        </p:blipFill>
        <p:spPr>
          <a:xfrm>
            <a:off x="1924050" y="3683000"/>
            <a:ext cx="8096250" cy="1779588"/>
          </a:xfrm>
          <a:prstGeom prst="rect">
            <a:avLst/>
          </a:prstGeom>
        </p:spPr>
      </p:pic>
    </p:spTree>
    <p:extLst>
      <p:ext uri="{BB962C8B-B14F-4D97-AF65-F5344CB8AC3E}">
        <p14:creationId xmlns:p14="http://schemas.microsoft.com/office/powerpoint/2010/main" val="33523733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
                <a:ea typeface="+mj-ea"/>
                <a:cs typeface="Calibri" panose="020F0502020204030204" pitchFamily="34" charset="0"/>
              </a:rPr>
              <a:t>System Requirements</a:t>
            </a:r>
            <a:endParaRPr kumimoji="0" lang="en-US" sz="4400" b="0" i="0" strike="noStrike" kern="1200" cap="none" spc="-1" normalizeH="0" baseline="0" noProof="0" dirty="0">
              <a:ln>
                <a:noFill/>
              </a:ln>
              <a:solidFill>
                <a:schemeClr val="accent1">
                  <a:lumMod val="75000"/>
                </a:schemeClr>
              </a:solidFill>
              <a:effectLst/>
              <a:uLnTx/>
              <a:uFillTx/>
              <a:latin typeface="'"/>
              <a:ea typeface="+mj-ea"/>
              <a:cs typeface="Calibri" panose="020F0502020204030204" pitchFamily="34" charset="0"/>
            </a:endParaRPr>
          </a:p>
        </p:txBody>
      </p:sp>
      <p:sp>
        <p:nvSpPr>
          <p:cNvPr id="503" name="TextShape 2"/>
          <p:cNvSpPr txBox="1"/>
          <p:nvPr/>
        </p:nvSpPr>
        <p:spPr>
          <a:xfrm>
            <a:off x="838200" y="2057400"/>
            <a:ext cx="10515600" cy="3871762"/>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lang="en-US" sz="2400" b="1" i="0" u="none" strike="noStrike" dirty="0">
                <a:solidFill>
                  <a:srgbClr val="EEEEEE"/>
                </a:solidFill>
                <a:effectLst/>
                <a:latin typeface="GeForce"/>
                <a:hlinkClick r:id="rId2"/>
              </a:rPr>
              <a:t>NVIDIA TITAN X</a:t>
            </a:r>
            <a:endParaRPr lang="en-US" sz="2400" b="1" i="0" u="none" strike="noStrike" dirty="0">
              <a:solidFill>
                <a:srgbClr val="EEEEEE"/>
              </a:solidFill>
              <a:effectLst/>
              <a:latin typeface="GeForce"/>
            </a:endParaRP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lang="en-US" sz="2400" b="1" spc="-1" dirty="0">
                <a:latin typeface="Calibri" panose="020F0502020204030204" pitchFamily="34" charset="0"/>
                <a:cs typeface="Calibri" panose="020F0502020204030204" pitchFamily="34" charset="0"/>
              </a:rPr>
              <a:t>1.5 TB of RAM</a:t>
            </a:r>
            <a:endPar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6665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
                <a:ea typeface="+mj-ea"/>
                <a:cs typeface="Calibri" panose="020F0502020204030204" pitchFamily="34" charset="0"/>
              </a:rPr>
              <a:t>Corona Problem</a:t>
            </a:r>
            <a:endParaRPr kumimoji="0" lang="en-US" sz="4400" b="0" i="0" strike="noStrike" kern="1200" cap="none" spc="-1" normalizeH="0" baseline="0" noProof="0" dirty="0">
              <a:ln>
                <a:noFill/>
              </a:ln>
              <a:solidFill>
                <a:schemeClr val="accent1">
                  <a:lumMod val="75000"/>
                </a:schemeClr>
              </a:solidFill>
              <a:effectLst/>
              <a:uLnTx/>
              <a:uFillTx/>
              <a:latin typeface="'"/>
              <a:ea typeface="+mj-ea"/>
              <a:cs typeface="Calibri" panose="020F0502020204030204" pitchFamily="34" charset="0"/>
            </a:endParaRPr>
          </a:p>
        </p:txBody>
      </p:sp>
      <p:sp>
        <p:nvSpPr>
          <p:cNvPr id="503" name="TextShape 2"/>
          <p:cNvSpPr txBox="1"/>
          <p:nvPr/>
        </p:nvSpPr>
        <p:spPr>
          <a:xfrm>
            <a:off x="838200" y="2057400"/>
            <a:ext cx="10515600" cy="3871762"/>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At 14/3/2020, Egyptian Government had to announce stoppage of studying in Egyptian universities to avoid spreading corona virus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After that, We faced first problem where we will train our model</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Solution: Cloud solutions for AI.</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Azure</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505" name="TextShape 2"/>
          <p:cNvSpPr txBox="1"/>
          <p:nvPr/>
        </p:nvSpPr>
        <p:spPr>
          <a:xfrm>
            <a:off x="838200" y="2057400"/>
            <a:ext cx="10515600" cy="3871762"/>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Egyptian government with our university afforded us with 100$ for each student with his university account on office 365:</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Unfortunately, This financial aid couldn’t help us to train model.</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It could almost finish our preprocessing phase.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742869" y="6570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Google Colab</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507" name="TextShape 2"/>
          <p:cNvSpPr txBox="1"/>
          <p:nvPr/>
        </p:nvSpPr>
        <p:spPr>
          <a:xfrm>
            <a:off x="410822" y="2047730"/>
            <a:ext cx="4370760" cy="4660920"/>
          </a:xfrm>
          <a:prstGeom prst="rect">
            <a:avLst/>
          </a:prstGeom>
          <a:noFill/>
          <a:ln>
            <a:noFill/>
          </a:ln>
        </p:spPr>
        <p:txBody>
          <a:bodyPr>
            <a:normAutofit/>
          </a:bodyPr>
          <a:lstStyle/>
          <a:p>
            <a:pPr marL="685800" marR="0" lvl="1" indent="-228240" algn="ctr"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With Google Colab, We could train our models without paying much money.</a:t>
            </a:r>
          </a:p>
        </p:txBody>
      </p:sp>
      <p:pic>
        <p:nvPicPr>
          <p:cNvPr id="508" name="Picture 2"/>
          <p:cNvPicPr/>
          <p:nvPr/>
        </p:nvPicPr>
        <p:blipFill>
          <a:blip r:embed="rId2"/>
          <a:stretch/>
        </p:blipFill>
        <p:spPr>
          <a:xfrm>
            <a:off x="5809673" y="1390860"/>
            <a:ext cx="6382327" cy="5508445"/>
          </a:xfrm>
          <a:prstGeom prst="rect">
            <a:avLst/>
          </a:prstGeom>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B2813-9EE5-4594-9754-25744B441FDF}"/>
              </a:ext>
            </a:extLst>
          </p:cNvPr>
          <p:cNvPicPr>
            <a:picLocks noChangeAspect="1"/>
          </p:cNvPicPr>
          <p:nvPr/>
        </p:nvPicPr>
        <p:blipFill>
          <a:blip r:embed="rId2"/>
          <a:stretch>
            <a:fillRect/>
          </a:stretch>
        </p:blipFill>
        <p:spPr>
          <a:xfrm>
            <a:off x="643467" y="2839537"/>
            <a:ext cx="6891187" cy="1154273"/>
          </a:xfrm>
          <a:prstGeom prst="rect">
            <a:avLst/>
          </a:prstGeom>
        </p:spPr>
      </p:pic>
      <p:sp>
        <p:nvSpPr>
          <p:cNvPr id="195" name="Rectangle 194">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TextShape 1"/>
          <p:cNvSpPr txBox="1"/>
          <p:nvPr/>
        </p:nvSpPr>
        <p:spPr>
          <a:xfrm>
            <a:off x="8502650" y="643467"/>
            <a:ext cx="3117850" cy="2556385"/>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800" b="1" i="0" strike="noStrike" kern="1200" cap="none" spc="-1" normalizeH="0" baseline="0" noProof="0">
                <a:ln>
                  <a:noFill/>
                </a:ln>
                <a:solidFill>
                  <a:schemeClr val="bg1"/>
                </a:solidFill>
                <a:effectLst/>
                <a:uLnTx/>
                <a:uFillTx/>
                <a:latin typeface="+mj-lt"/>
                <a:ea typeface="+mj-ea"/>
                <a:cs typeface="+mj-cs"/>
              </a:rPr>
              <a:t>Google Colab</a:t>
            </a:r>
            <a:endParaRPr kumimoji="0" lang="en-US" sz="4800" b="0" i="0" strike="noStrike" kern="1200" cap="none" spc="-1" normalizeH="0" baseline="0" noProof="0">
              <a:ln>
                <a:noFill/>
              </a:ln>
              <a:solidFill>
                <a:schemeClr val="bg1"/>
              </a:solidFill>
              <a:effectLst/>
              <a:uLnTx/>
              <a:uFillTx/>
              <a:latin typeface="+mj-lt"/>
              <a:ea typeface="+mj-ea"/>
              <a:cs typeface="+mj-cs"/>
            </a:endParaRPr>
          </a:p>
        </p:txBody>
      </p:sp>
      <p:sp>
        <p:nvSpPr>
          <p:cNvPr id="510" name="TextShape 2"/>
          <p:cNvSpPr txBox="1"/>
          <p:nvPr/>
        </p:nvSpPr>
        <p:spPr>
          <a:xfrm>
            <a:off x="8502649" y="3358608"/>
            <a:ext cx="3045883" cy="2831273"/>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a:ln>
                  <a:noFill/>
                </a:ln>
                <a:solidFill>
                  <a:schemeClr val="bg1"/>
                </a:solidFill>
                <a:effectLst/>
                <a:uLnTx/>
                <a:uFillTx/>
              </a:rPr>
              <a:t>We decided to use Google Colab pro to save more time, get better results and try more model at the same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D0CCAB4C-D01C-437D-A4FA-450E07C5A1B2}"/>
              </a:ext>
            </a:extLst>
          </p:cNvPr>
          <p:cNvSpPr txBox="1"/>
          <p:nvPr/>
        </p:nvSpPr>
        <p:spPr>
          <a:xfrm>
            <a:off x="2398568" y="3429000"/>
            <a:ext cx="7543799" cy="1166473"/>
          </a:xfrm>
          <a:prstGeom prst="rect">
            <a:avLst/>
          </a:prstGeom>
          <a:noFill/>
        </p:spPr>
        <p:txBody>
          <a:bodyPr wrap="square">
            <a:spAutoFit/>
          </a:bodyPr>
          <a:lstStyle/>
          <a:p>
            <a:pPr algn="ctr">
              <a:lnSpc>
                <a:spcPct val="90000"/>
              </a:lnSpc>
              <a:spcBef>
                <a:spcPct val="0"/>
              </a:spcBef>
              <a:spcAft>
                <a:spcPts val="600"/>
              </a:spcAft>
            </a:pPr>
            <a:r>
              <a:rPr lang="en-US" sz="3600" b="1" dirty="0">
                <a:solidFill>
                  <a:schemeClr val="bg1"/>
                </a:solidFill>
                <a:latin typeface="+mj-lt"/>
              </a:rPr>
              <a:t>The client uploads the required video </a:t>
            </a:r>
          </a:p>
          <a:p>
            <a:pPr algn="ctr">
              <a:lnSpc>
                <a:spcPct val="90000"/>
              </a:lnSpc>
              <a:spcBef>
                <a:spcPct val="0"/>
              </a:spcBef>
              <a:spcAft>
                <a:spcPts val="600"/>
              </a:spcAft>
            </a:pPr>
            <a:r>
              <a:rPr lang="en-US" sz="3600" b="1" dirty="0">
                <a:solidFill>
                  <a:schemeClr val="bg1"/>
                </a:solidFill>
                <a:latin typeface="+mj-lt"/>
              </a:rPr>
              <a:t>to our website to get the subtitle </a:t>
            </a:r>
          </a:p>
        </p:txBody>
      </p:sp>
      <p:sp>
        <p:nvSpPr>
          <p:cNvPr id="10" name="TextBox 9">
            <a:extLst>
              <a:ext uri="{FF2B5EF4-FFF2-40B4-BE49-F238E27FC236}">
                <a16:creationId xmlns:a16="http://schemas.microsoft.com/office/drawing/2014/main" id="{AF02443C-0958-45F9-AF59-9F2EF5E65010}"/>
              </a:ext>
            </a:extLst>
          </p:cNvPr>
          <p:cNvSpPr txBox="1"/>
          <p:nvPr/>
        </p:nvSpPr>
        <p:spPr>
          <a:xfrm>
            <a:off x="2932834" y="2032056"/>
            <a:ext cx="6094268" cy="923330"/>
          </a:xfrm>
          <a:prstGeom prst="rect">
            <a:avLst/>
          </a:prstGeom>
          <a:noFill/>
        </p:spPr>
        <p:txBody>
          <a:bodyPr wrap="square">
            <a:spAutoFit/>
          </a:bodyPr>
          <a:lstStyle/>
          <a:p>
            <a:pPr algn="ctr">
              <a:lnSpc>
                <a:spcPct val="90000"/>
              </a:lnSpc>
              <a:spcBef>
                <a:spcPct val="0"/>
              </a:spcBef>
              <a:spcAft>
                <a:spcPts val="600"/>
              </a:spcAft>
            </a:pPr>
            <a:r>
              <a:rPr lang="en-US" sz="6000" b="1" dirty="0">
                <a:solidFill>
                  <a:schemeClr val="bg1"/>
                </a:solidFill>
                <a:latin typeface="+mj-lt"/>
                <a:ea typeface="+mj-ea"/>
                <a:cs typeface="+mj-cs"/>
              </a:rPr>
              <a:t>Process</a:t>
            </a:r>
          </a:p>
        </p:txBody>
      </p:sp>
    </p:spTree>
    <p:extLst>
      <p:ext uri="{BB962C8B-B14F-4D97-AF65-F5344CB8AC3E}">
        <p14:creationId xmlns:p14="http://schemas.microsoft.com/office/powerpoint/2010/main" val="28660292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 name="TextShape 1"/>
          <p:cNvSpPr txBox="1"/>
          <p:nvPr/>
        </p:nvSpPr>
        <p:spPr>
          <a:xfrm>
            <a:off x="648929" y="629266"/>
            <a:ext cx="3505495" cy="1622321"/>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Automation</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514" name="TextShape 2"/>
          <p:cNvSpPr txBox="1"/>
          <p:nvPr/>
        </p:nvSpPr>
        <p:spPr>
          <a:xfrm>
            <a:off x="366336" y="2251587"/>
            <a:ext cx="3505494" cy="3785419"/>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used administration skills for automating our tasks by bash shell</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Downloading datasets.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Preparing suitable environment with required libraries.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Preprocessing datasets.</a:t>
            </a:r>
          </a:p>
        </p:txBody>
      </p:sp>
      <p:sp>
        <p:nvSpPr>
          <p:cNvPr id="72" name="Rectangle 7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 name="Picture 3" descr="A screenshot of a social media post&#10;&#10;Description automatically generated"/>
          <p:cNvPicPr/>
          <p:nvPr/>
        </p:nvPicPr>
        <p:blipFill>
          <a:blip r:embed="rId2"/>
          <a:stretch/>
        </p:blipFill>
        <p:spPr>
          <a:xfrm>
            <a:off x="5405862" y="1945117"/>
            <a:ext cx="6019331" cy="2964520"/>
          </a:xfrm>
          <a:prstGeom prst="rect">
            <a:avLst/>
          </a:prstGeom>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extShape 1"/>
          <p:cNvSpPr txBox="1"/>
          <p:nvPr/>
        </p:nvSpPr>
        <p:spPr>
          <a:xfrm>
            <a:off x="760500" y="11608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Threading</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517" name="TextShape 2"/>
          <p:cNvSpPr txBox="1"/>
          <p:nvPr/>
        </p:nvSpPr>
        <p:spPr>
          <a:xfrm>
            <a:off x="199540" y="1734004"/>
            <a:ext cx="4370760" cy="4660920"/>
          </a:xfrm>
          <a:prstGeom prst="rect">
            <a:avLst/>
          </a:prstGeom>
          <a:noFill/>
          <a:ln>
            <a:noFill/>
          </a:ln>
        </p:spPr>
        <p:txBody>
          <a:bodyPr>
            <a:normAutofit/>
          </a:bodyPr>
          <a:lstStyle/>
          <a:p>
            <a:pPr marL="685800" marR="0" lvl="1" indent="-228240" algn="ctr"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We made faster preprocessing by threading programming. </a:t>
            </a:r>
          </a:p>
        </p:txBody>
      </p:sp>
      <p:pic>
        <p:nvPicPr>
          <p:cNvPr id="518" name="Picture 2"/>
          <p:cNvPicPr/>
          <p:nvPr/>
        </p:nvPicPr>
        <p:blipFill>
          <a:blip r:embed="rId2"/>
          <a:stretch/>
        </p:blipFill>
        <p:spPr>
          <a:xfrm>
            <a:off x="5787736" y="1557359"/>
            <a:ext cx="6404264" cy="5300641"/>
          </a:xfrm>
          <a:prstGeom prst="rect">
            <a:avLst/>
          </a:prstGeom>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Problems on cloud</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520" name="TextShape 2"/>
          <p:cNvSpPr txBox="1"/>
          <p:nvPr/>
        </p:nvSpPr>
        <p:spPr>
          <a:xfrm>
            <a:off x="838200" y="2057400"/>
            <a:ext cx="10515600" cy="3871762"/>
          </a:xfrm>
          <a:prstGeom prst="rect">
            <a:avLst/>
          </a:prstGeom>
        </p:spPr>
        <p:txBody>
          <a:bodyPr vert="horz" lIns="91440" tIns="45720" rIns="91440" bIns="45720" rtlCol="0">
            <a:normAutofit/>
          </a:bodyPr>
          <a:lstStyle/>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Ram Limitation</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tuned size of batch for each model to get better results without needing more size from afforded RAM</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Disconnect each 24 hours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chose suitable number of videos to train model with enough number of epochs.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Stop training after disconnecting 2 hours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found solution by JavaScript to reconnect automatically when Internet connection would return.</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Disable of training with full videos to learn model</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made mixture of suitable number of videos from various speakers with different words and characters.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4140-2EF4-422F-B50B-CB7565B4BBEF}"/>
              </a:ext>
            </a:extLst>
          </p:cNvPr>
          <p:cNvSpPr>
            <a:spLocks noGrp="1"/>
          </p:cNvSpPr>
          <p:nvPr>
            <p:ph type="title"/>
          </p:nvPr>
        </p:nvSpPr>
        <p:spPr>
          <a:xfrm>
            <a:off x="3618988" y="2195106"/>
            <a:ext cx="5213927" cy="1661993"/>
          </a:xfrm>
        </p:spPr>
        <p:txBody>
          <a:bodyPr/>
          <a:lstStyle/>
          <a:p>
            <a:r>
              <a:rPr lang="en-US" sz="6000" b="1" spc="-1" dirty="0">
                <a:solidFill>
                  <a:schemeClr val="accent1">
                    <a:lumMod val="75000"/>
                  </a:schemeClr>
                </a:solidFill>
                <a:latin typeface="Calibri Light"/>
                <a:ea typeface="+mn-ea"/>
                <a:cs typeface="+mn-cs"/>
              </a:rPr>
              <a:t>Any</a:t>
            </a:r>
            <a:r>
              <a:rPr lang="en-US" dirty="0">
                <a:latin typeface="Calibri" panose="020F0502020204030204" pitchFamily="34" charset="0"/>
                <a:cs typeface="Calibri" panose="020F0502020204030204" pitchFamily="34" charset="0"/>
              </a:rPr>
              <a:t> </a:t>
            </a:r>
            <a:r>
              <a:rPr lang="en-US" sz="6000" b="1" spc="-1" dirty="0">
                <a:solidFill>
                  <a:schemeClr val="accent1">
                    <a:lumMod val="75000"/>
                  </a:schemeClr>
                </a:solidFill>
                <a:latin typeface="Calibri Light"/>
                <a:ea typeface="+mn-ea"/>
                <a:cs typeface="+mn-cs"/>
              </a:rPr>
              <a:t>Question???</a:t>
            </a:r>
          </a:p>
        </p:txBody>
      </p:sp>
    </p:spTree>
    <p:extLst>
      <p:ext uri="{BB962C8B-B14F-4D97-AF65-F5344CB8AC3E}">
        <p14:creationId xmlns:p14="http://schemas.microsoft.com/office/powerpoint/2010/main" val="38896650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4140-2EF4-422F-B50B-CB7565B4BBEF}"/>
              </a:ext>
            </a:extLst>
          </p:cNvPr>
          <p:cNvSpPr>
            <a:spLocks noGrp="1"/>
          </p:cNvSpPr>
          <p:nvPr>
            <p:ph type="title"/>
          </p:nvPr>
        </p:nvSpPr>
        <p:spPr>
          <a:xfrm>
            <a:off x="4969044" y="2883982"/>
            <a:ext cx="2253911" cy="830997"/>
          </a:xfrm>
        </p:spPr>
        <p:txBody>
          <a:bodyPr/>
          <a:lstStyle/>
          <a:p>
            <a:r>
              <a:rPr lang="en-US" sz="6000" b="1" spc="-1" dirty="0">
                <a:solidFill>
                  <a:schemeClr val="accent1">
                    <a:lumMod val="75000"/>
                  </a:schemeClr>
                </a:solidFill>
                <a:latin typeface="Calibri Light"/>
                <a:ea typeface="+mn-ea"/>
                <a:cs typeface="+mn-cs"/>
              </a:rPr>
              <a:t>Thanks</a:t>
            </a:r>
          </a:p>
        </p:txBody>
      </p:sp>
    </p:spTree>
    <p:extLst>
      <p:ext uri="{BB962C8B-B14F-4D97-AF65-F5344CB8AC3E}">
        <p14:creationId xmlns:p14="http://schemas.microsoft.com/office/powerpoint/2010/main" val="280815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010E-161B-4FE7-B64E-2EB42D874A9A}"/>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6000" b="1" kern="1200" dirty="0">
                <a:solidFill>
                  <a:schemeClr val="accent1">
                    <a:lumMod val="75000"/>
                  </a:schemeClr>
                </a:solidFill>
                <a:latin typeface="+mj-lt"/>
                <a:ea typeface="+mj-ea"/>
                <a:cs typeface="+mj-cs"/>
              </a:rPr>
              <a:t>Processing Steps</a:t>
            </a:r>
          </a:p>
        </p:txBody>
      </p:sp>
      <p:pic>
        <p:nvPicPr>
          <p:cNvPr id="7" name="Picture 6">
            <a:extLst>
              <a:ext uri="{FF2B5EF4-FFF2-40B4-BE49-F238E27FC236}">
                <a16:creationId xmlns:a16="http://schemas.microsoft.com/office/drawing/2014/main" id="{939854FF-D31D-4CB1-B416-6332B4CAA93A}"/>
              </a:ext>
            </a:extLst>
          </p:cNvPr>
          <p:cNvPicPr>
            <a:picLocks noChangeAspect="1"/>
          </p:cNvPicPr>
          <p:nvPr/>
        </p:nvPicPr>
        <p:blipFill rotWithShape="1">
          <a:blip r:embed="rId2"/>
          <a:srcRect l="13360" r="6214" b="1"/>
          <a:stretch/>
        </p:blipFill>
        <p:spPr>
          <a:xfrm>
            <a:off x="0" y="1600700"/>
            <a:ext cx="12192000" cy="5032350"/>
          </a:xfrm>
          <a:prstGeom prst="rect">
            <a:avLst/>
          </a:prstGeom>
        </p:spPr>
      </p:pic>
    </p:spTree>
    <p:extLst>
      <p:ext uri="{BB962C8B-B14F-4D97-AF65-F5344CB8AC3E}">
        <p14:creationId xmlns:p14="http://schemas.microsoft.com/office/powerpoint/2010/main" val="205243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a:hlinkClick r:id="" action="ppaction://media"/>
            <a:extLst>
              <a:ext uri="{FF2B5EF4-FFF2-40B4-BE49-F238E27FC236}">
                <a16:creationId xmlns:a16="http://schemas.microsoft.com/office/drawing/2014/main" id="{380C8DCB-C4A0-4AA7-A90D-0E77EA9E4A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8271" y="1902138"/>
            <a:ext cx="5195455" cy="4155162"/>
          </a:xfrm>
          <a:prstGeom prst="rect">
            <a:avLst/>
          </a:prstGeom>
        </p:spPr>
      </p:pic>
      <p:sp>
        <p:nvSpPr>
          <p:cNvPr id="14" name="TextBox 13">
            <a:extLst>
              <a:ext uri="{FF2B5EF4-FFF2-40B4-BE49-F238E27FC236}">
                <a16:creationId xmlns:a16="http://schemas.microsoft.com/office/drawing/2014/main" id="{8A3AFB2C-DE03-4574-944D-D0EA673FBE41}"/>
              </a:ext>
            </a:extLst>
          </p:cNvPr>
          <p:cNvSpPr txBox="1"/>
          <p:nvPr/>
        </p:nvSpPr>
        <p:spPr>
          <a:xfrm>
            <a:off x="4641272" y="447152"/>
            <a:ext cx="2909455" cy="769441"/>
          </a:xfrm>
          <a:prstGeom prst="rect">
            <a:avLst/>
          </a:prstGeom>
          <a:noFill/>
        </p:spPr>
        <p:txBody>
          <a:bodyPr wrap="square" rtlCol="0">
            <a:spAutoFit/>
          </a:bodyPr>
          <a:lstStyle/>
          <a:p>
            <a:pPr algn="ctr"/>
            <a:r>
              <a:rPr lang="en-US" sz="4400" b="1" dirty="0">
                <a:solidFill>
                  <a:schemeClr val="accent1">
                    <a:lumMod val="75000"/>
                  </a:schemeClr>
                </a:solidFill>
                <a:latin typeface="+mj-lt"/>
              </a:rPr>
              <a:t>Input Video</a:t>
            </a:r>
          </a:p>
        </p:txBody>
      </p:sp>
    </p:spTree>
    <p:extLst>
      <p:ext uri="{BB962C8B-B14F-4D97-AF65-F5344CB8AC3E}">
        <p14:creationId xmlns:p14="http://schemas.microsoft.com/office/powerpoint/2010/main" val="20112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840FFEA-7496-4AB5-A37A-BCA3BBCBAA5C}"/>
              </a:ext>
            </a:extLst>
          </p:cNvPr>
          <p:cNvPicPr>
            <a:picLocks noChangeAspect="1"/>
          </p:cNvPicPr>
          <p:nvPr/>
        </p:nvPicPr>
        <p:blipFill rotWithShape="1">
          <a:blip r:embed="rId2"/>
          <a:srcRect l="8896" r="10644" b="-1"/>
          <a:stretch/>
        </p:blipFill>
        <p:spPr>
          <a:xfrm>
            <a:off x="20" y="1282"/>
            <a:ext cx="12191980" cy="6856718"/>
          </a:xfrm>
          <a:prstGeom prst="rect">
            <a:avLst/>
          </a:prstGeom>
        </p:spPr>
      </p:pic>
    </p:spTree>
    <p:extLst>
      <p:ext uri="{BB962C8B-B14F-4D97-AF65-F5344CB8AC3E}">
        <p14:creationId xmlns:p14="http://schemas.microsoft.com/office/powerpoint/2010/main" val="189543616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20D5AA-A407-4E44-95A2-A89967A4C301}"/>
              </a:ext>
            </a:extLst>
          </p:cNvPr>
          <p:cNvSpPr txBox="1"/>
          <p:nvPr/>
        </p:nvSpPr>
        <p:spPr>
          <a:xfrm>
            <a:off x="173502" y="0"/>
            <a:ext cx="11835462"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accent1">
                    <a:lumMod val="75000"/>
                  </a:schemeClr>
                </a:solidFill>
                <a:ea typeface="+mj-ea"/>
                <a:cs typeface="Arial" panose="020B0604020202020204" pitchFamily="34" charset="0"/>
              </a:rPr>
              <a:t>APIs Send the video to back end and extracting video frames </a:t>
            </a:r>
          </a:p>
        </p:txBody>
      </p:sp>
      <p:pic>
        <p:nvPicPr>
          <p:cNvPr id="4" name="Picture 3">
            <a:extLst>
              <a:ext uri="{FF2B5EF4-FFF2-40B4-BE49-F238E27FC236}">
                <a16:creationId xmlns:a16="http://schemas.microsoft.com/office/drawing/2014/main" id="{898AD744-356B-41CA-A300-5A3D5169F250}"/>
              </a:ext>
            </a:extLst>
          </p:cNvPr>
          <p:cNvPicPr>
            <a:picLocks noChangeAspect="1"/>
          </p:cNvPicPr>
          <p:nvPr/>
        </p:nvPicPr>
        <p:blipFill>
          <a:blip r:embed="rId2"/>
          <a:stretch>
            <a:fillRect/>
          </a:stretch>
        </p:blipFill>
        <p:spPr>
          <a:xfrm>
            <a:off x="606990" y="1427643"/>
            <a:ext cx="10962409" cy="1499831"/>
          </a:xfrm>
          <a:prstGeom prst="rect">
            <a:avLst/>
          </a:prstGeom>
        </p:spPr>
      </p:pic>
      <p:sp>
        <p:nvSpPr>
          <p:cNvPr id="9" name="TextBox 8">
            <a:extLst>
              <a:ext uri="{FF2B5EF4-FFF2-40B4-BE49-F238E27FC236}">
                <a16:creationId xmlns:a16="http://schemas.microsoft.com/office/drawing/2014/main" id="{F7281CBA-BA1E-4C26-B978-14760B9170F9}"/>
              </a:ext>
            </a:extLst>
          </p:cNvPr>
          <p:cNvSpPr txBox="1"/>
          <p:nvPr/>
        </p:nvSpPr>
        <p:spPr>
          <a:xfrm>
            <a:off x="3502155" y="3289855"/>
            <a:ext cx="5172075" cy="1323439"/>
          </a:xfrm>
          <a:prstGeom prst="rect">
            <a:avLst/>
          </a:prstGeom>
          <a:noFill/>
        </p:spPr>
        <p:txBody>
          <a:bodyPr wrap="square">
            <a:spAutoFit/>
          </a:bodyPr>
          <a:lstStyle/>
          <a:p>
            <a:pPr algn="ctr"/>
            <a:r>
              <a:rPr lang="en-US" sz="4000" b="1" dirty="0">
                <a:solidFill>
                  <a:schemeClr val="accent1">
                    <a:lumMod val="75000"/>
                  </a:schemeClr>
                </a:solidFill>
                <a:latin typeface="+mj-lt"/>
                <a:cs typeface="Arial" panose="020B0604020202020204" pitchFamily="34" charset="0"/>
              </a:rPr>
              <a:t>Online Lip-Reading model </a:t>
            </a:r>
          </a:p>
        </p:txBody>
      </p:sp>
      <p:sp>
        <p:nvSpPr>
          <p:cNvPr id="12" name="TextBox 11">
            <a:extLst>
              <a:ext uri="{FF2B5EF4-FFF2-40B4-BE49-F238E27FC236}">
                <a16:creationId xmlns:a16="http://schemas.microsoft.com/office/drawing/2014/main" id="{35868A62-D8B2-4E66-9F78-32B3B98F0EC0}"/>
              </a:ext>
            </a:extLst>
          </p:cNvPr>
          <p:cNvSpPr txBox="1"/>
          <p:nvPr/>
        </p:nvSpPr>
        <p:spPr>
          <a:xfrm>
            <a:off x="343970" y="4506341"/>
            <a:ext cx="11225429" cy="1077218"/>
          </a:xfrm>
          <a:prstGeom prst="rect">
            <a:avLst/>
          </a:prstGeom>
          <a:noFill/>
        </p:spPr>
        <p:txBody>
          <a:bodyPr wrap="square">
            <a:spAutoFit/>
          </a:bodyPr>
          <a:lstStyle/>
          <a:p>
            <a:pPr algn="ctr"/>
            <a:r>
              <a:rPr lang="en-US" sz="3200" dirty="0"/>
              <a:t> pass the video frames to our model after preprocessing stage to predict the output subtitle of the video </a:t>
            </a:r>
          </a:p>
        </p:txBody>
      </p:sp>
      <p:pic>
        <p:nvPicPr>
          <p:cNvPr id="13" name="Picture 12">
            <a:extLst>
              <a:ext uri="{FF2B5EF4-FFF2-40B4-BE49-F238E27FC236}">
                <a16:creationId xmlns:a16="http://schemas.microsoft.com/office/drawing/2014/main" id="{5E609242-0FAE-428E-A325-44AF9B8204F6}"/>
              </a:ext>
            </a:extLst>
          </p:cNvPr>
          <p:cNvPicPr>
            <a:picLocks noChangeAspect="1"/>
          </p:cNvPicPr>
          <p:nvPr/>
        </p:nvPicPr>
        <p:blipFill>
          <a:blip r:embed="rId3"/>
          <a:stretch>
            <a:fillRect/>
          </a:stretch>
        </p:blipFill>
        <p:spPr>
          <a:xfrm>
            <a:off x="3108515" y="5853576"/>
            <a:ext cx="5959356" cy="548688"/>
          </a:xfrm>
          <a:prstGeom prst="rect">
            <a:avLst/>
          </a:prstGeom>
        </p:spPr>
      </p:pic>
    </p:spTree>
    <p:extLst>
      <p:ext uri="{BB962C8B-B14F-4D97-AF65-F5344CB8AC3E}">
        <p14:creationId xmlns:p14="http://schemas.microsoft.com/office/powerpoint/2010/main" val="1144407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A5828-A831-4889-8345-5EA72C765043}"/>
              </a:ext>
            </a:extLst>
          </p:cNvPr>
          <p:cNvSpPr txBox="1"/>
          <p:nvPr/>
        </p:nvSpPr>
        <p:spPr>
          <a:xfrm>
            <a:off x="1198418" y="0"/>
            <a:ext cx="9795163" cy="707886"/>
          </a:xfrm>
          <a:prstGeom prst="rect">
            <a:avLst/>
          </a:prstGeom>
          <a:noFill/>
        </p:spPr>
        <p:txBody>
          <a:bodyPr wrap="square">
            <a:spAutoFit/>
          </a:bodyPr>
          <a:lstStyle/>
          <a:p>
            <a:pPr algn="ctr"/>
            <a:r>
              <a:rPr lang="en-US" sz="4000" b="1" dirty="0">
                <a:solidFill>
                  <a:schemeClr val="accent1">
                    <a:lumMod val="75000"/>
                  </a:schemeClr>
                </a:solidFill>
                <a:latin typeface="+mj-lt"/>
                <a:cs typeface="Arial" panose="020B0604020202020204" pitchFamily="34" charset="0"/>
              </a:rPr>
              <a:t>Returning the subtitle through APIs to front end</a:t>
            </a:r>
          </a:p>
        </p:txBody>
      </p:sp>
      <p:pic>
        <p:nvPicPr>
          <p:cNvPr id="9" name="Picture 8">
            <a:extLst>
              <a:ext uri="{FF2B5EF4-FFF2-40B4-BE49-F238E27FC236}">
                <a16:creationId xmlns:a16="http://schemas.microsoft.com/office/drawing/2014/main" id="{487AD693-EF8B-4A32-8962-AD608DA904B1}"/>
              </a:ext>
            </a:extLst>
          </p:cNvPr>
          <p:cNvPicPr>
            <a:picLocks noChangeAspect="1"/>
          </p:cNvPicPr>
          <p:nvPr/>
        </p:nvPicPr>
        <p:blipFill>
          <a:blip r:embed="rId2"/>
          <a:stretch>
            <a:fillRect/>
          </a:stretch>
        </p:blipFill>
        <p:spPr>
          <a:xfrm>
            <a:off x="1440873" y="852054"/>
            <a:ext cx="9310254" cy="6005946"/>
          </a:xfrm>
          <a:prstGeom prst="rect">
            <a:avLst/>
          </a:prstGeom>
        </p:spPr>
      </p:pic>
    </p:spTree>
    <p:extLst>
      <p:ext uri="{BB962C8B-B14F-4D97-AF65-F5344CB8AC3E}">
        <p14:creationId xmlns:p14="http://schemas.microsoft.com/office/powerpoint/2010/main" val="156635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BF648D-3782-4A82-A3B2-6AF4FB2CB2B9}"/>
              </a:ext>
            </a:extLst>
          </p:cNvPr>
          <p:cNvGrpSpPr/>
          <p:nvPr/>
        </p:nvGrpSpPr>
        <p:grpSpPr>
          <a:xfrm>
            <a:off x="412230" y="0"/>
            <a:ext cx="9926659" cy="6858000"/>
            <a:chOff x="4549775" y="1466850"/>
            <a:chExt cx="3092450" cy="3922713"/>
          </a:xfrm>
        </p:grpSpPr>
        <p:sp>
          <p:nvSpPr>
            <p:cNvPr id="5" name="Freeform 5">
              <a:extLst>
                <a:ext uri="{FF2B5EF4-FFF2-40B4-BE49-F238E27FC236}">
                  <a16:creationId xmlns:a16="http://schemas.microsoft.com/office/drawing/2014/main" id="{B96C7E38-0646-4226-9491-F5DABB624144}"/>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6C0BDC21-2BB3-4AE0-A023-9EE112537B5B}"/>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8CFEE573-F8E1-4C96-B36D-FB482A5F29CB}"/>
              </a:ext>
            </a:extLst>
          </p:cNvPr>
          <p:cNvGrpSpPr/>
          <p:nvPr/>
        </p:nvGrpSpPr>
        <p:grpSpPr>
          <a:xfrm>
            <a:off x="107950" y="67734"/>
            <a:ext cx="10839450" cy="6701366"/>
            <a:chOff x="2943225" y="38100"/>
            <a:chExt cx="6305550" cy="6818313"/>
          </a:xfrm>
          <a:solidFill>
            <a:schemeClr val="bg2">
              <a:lumMod val="50000"/>
            </a:schemeClr>
          </a:solidFill>
        </p:grpSpPr>
        <p:sp>
          <p:nvSpPr>
            <p:cNvPr id="12" name="Freeform 86">
              <a:extLst>
                <a:ext uri="{FF2B5EF4-FFF2-40B4-BE49-F238E27FC236}">
                  <a16:creationId xmlns:a16="http://schemas.microsoft.com/office/drawing/2014/main" id="{C172208C-FB7E-4033-B951-11163D5651F2}"/>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89">
              <a:extLst>
                <a:ext uri="{FF2B5EF4-FFF2-40B4-BE49-F238E27FC236}">
                  <a16:creationId xmlns:a16="http://schemas.microsoft.com/office/drawing/2014/main" id="{7FD23D47-377A-4B67-80F5-016A9780E7E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90">
              <a:extLst>
                <a:ext uri="{FF2B5EF4-FFF2-40B4-BE49-F238E27FC236}">
                  <a16:creationId xmlns:a16="http://schemas.microsoft.com/office/drawing/2014/main" id="{77851748-3B5D-40D2-8048-4EC51948CF43}"/>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91">
              <a:extLst>
                <a:ext uri="{FF2B5EF4-FFF2-40B4-BE49-F238E27FC236}">
                  <a16:creationId xmlns:a16="http://schemas.microsoft.com/office/drawing/2014/main" id="{C3BF6CB8-DB20-4BEB-AF54-33F9CFEB2069}"/>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Freeform 92">
              <a:extLst>
                <a:ext uri="{FF2B5EF4-FFF2-40B4-BE49-F238E27FC236}">
                  <a16:creationId xmlns:a16="http://schemas.microsoft.com/office/drawing/2014/main" id="{40B01F89-3CA7-4041-8C6D-68FC660E256D}"/>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3">
              <a:extLst>
                <a:ext uri="{FF2B5EF4-FFF2-40B4-BE49-F238E27FC236}">
                  <a16:creationId xmlns:a16="http://schemas.microsoft.com/office/drawing/2014/main" id="{A87663A2-7040-4E9A-9655-4CD04E40FBBD}"/>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94">
              <a:extLst>
                <a:ext uri="{FF2B5EF4-FFF2-40B4-BE49-F238E27FC236}">
                  <a16:creationId xmlns:a16="http://schemas.microsoft.com/office/drawing/2014/main" id="{590311B7-6013-438A-9303-3B49CB1F50E7}"/>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Freeform 95">
              <a:extLst>
                <a:ext uri="{FF2B5EF4-FFF2-40B4-BE49-F238E27FC236}">
                  <a16:creationId xmlns:a16="http://schemas.microsoft.com/office/drawing/2014/main" id="{06237C02-4363-404C-B8D7-9589363DA766}"/>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0" name="Freeform 96">
              <a:extLst>
                <a:ext uri="{FF2B5EF4-FFF2-40B4-BE49-F238E27FC236}">
                  <a16:creationId xmlns:a16="http://schemas.microsoft.com/office/drawing/2014/main" id="{4DFFD7BD-15B9-4307-A9CB-2BCC1A708E38}"/>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 name="Freeform 97">
              <a:extLst>
                <a:ext uri="{FF2B5EF4-FFF2-40B4-BE49-F238E27FC236}">
                  <a16:creationId xmlns:a16="http://schemas.microsoft.com/office/drawing/2014/main" id="{59288A1F-66FB-4984-8D84-AA4A872AC6C8}"/>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Freeform 98">
              <a:extLst>
                <a:ext uri="{FF2B5EF4-FFF2-40B4-BE49-F238E27FC236}">
                  <a16:creationId xmlns:a16="http://schemas.microsoft.com/office/drawing/2014/main" id="{2ACE91CF-C5DE-41DD-BA06-8104844294C5}"/>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99">
              <a:extLst>
                <a:ext uri="{FF2B5EF4-FFF2-40B4-BE49-F238E27FC236}">
                  <a16:creationId xmlns:a16="http://schemas.microsoft.com/office/drawing/2014/main" id="{DCC0D73E-1065-4073-8F39-44305905088E}"/>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100">
              <a:extLst>
                <a:ext uri="{FF2B5EF4-FFF2-40B4-BE49-F238E27FC236}">
                  <a16:creationId xmlns:a16="http://schemas.microsoft.com/office/drawing/2014/main" id="{874A0F92-DBBD-4243-93AC-AF1BC4264E90}"/>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101">
              <a:extLst>
                <a:ext uri="{FF2B5EF4-FFF2-40B4-BE49-F238E27FC236}">
                  <a16:creationId xmlns:a16="http://schemas.microsoft.com/office/drawing/2014/main" id="{3A81C25E-521D-41BE-ACAF-6D58D1A981F0}"/>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102">
              <a:extLst>
                <a:ext uri="{FF2B5EF4-FFF2-40B4-BE49-F238E27FC236}">
                  <a16:creationId xmlns:a16="http://schemas.microsoft.com/office/drawing/2014/main" id="{EA8C4563-3531-4C22-BC36-00220D3F439B}"/>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103">
              <a:extLst>
                <a:ext uri="{FF2B5EF4-FFF2-40B4-BE49-F238E27FC236}">
                  <a16:creationId xmlns:a16="http://schemas.microsoft.com/office/drawing/2014/main" id="{330A5961-9C73-4A3D-9C6B-CE5F7BC35DCA}"/>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104">
              <a:extLst>
                <a:ext uri="{FF2B5EF4-FFF2-40B4-BE49-F238E27FC236}">
                  <a16:creationId xmlns:a16="http://schemas.microsoft.com/office/drawing/2014/main" id="{13745A3C-012E-447F-AA7B-A12C25359451}"/>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105">
              <a:extLst>
                <a:ext uri="{FF2B5EF4-FFF2-40B4-BE49-F238E27FC236}">
                  <a16:creationId xmlns:a16="http://schemas.microsoft.com/office/drawing/2014/main" id="{57BBAD46-75E6-4D7D-924B-2B070EE59888}"/>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106">
              <a:extLst>
                <a:ext uri="{FF2B5EF4-FFF2-40B4-BE49-F238E27FC236}">
                  <a16:creationId xmlns:a16="http://schemas.microsoft.com/office/drawing/2014/main" id="{4CE131D3-E43D-4268-88B0-4B20B2C55B12}"/>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107">
              <a:extLst>
                <a:ext uri="{FF2B5EF4-FFF2-40B4-BE49-F238E27FC236}">
                  <a16:creationId xmlns:a16="http://schemas.microsoft.com/office/drawing/2014/main" id="{7557B35A-1F70-4AEF-83D6-9F3C1EA66B12}"/>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108">
              <a:extLst>
                <a:ext uri="{FF2B5EF4-FFF2-40B4-BE49-F238E27FC236}">
                  <a16:creationId xmlns:a16="http://schemas.microsoft.com/office/drawing/2014/main" id="{9F48263A-E216-4815-A5C1-A7E591397E79}"/>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109">
              <a:extLst>
                <a:ext uri="{FF2B5EF4-FFF2-40B4-BE49-F238E27FC236}">
                  <a16:creationId xmlns:a16="http://schemas.microsoft.com/office/drawing/2014/main" id="{427C13D9-3FF8-458C-99DD-AEF8A277C7B6}"/>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110">
              <a:extLst>
                <a:ext uri="{FF2B5EF4-FFF2-40B4-BE49-F238E27FC236}">
                  <a16:creationId xmlns:a16="http://schemas.microsoft.com/office/drawing/2014/main" id="{8D709C6A-971D-4A22-9006-975193EC6769}"/>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111">
              <a:extLst>
                <a:ext uri="{FF2B5EF4-FFF2-40B4-BE49-F238E27FC236}">
                  <a16:creationId xmlns:a16="http://schemas.microsoft.com/office/drawing/2014/main" id="{FF82F6A5-6194-46FE-8979-4889A884FCE3}"/>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112">
              <a:extLst>
                <a:ext uri="{FF2B5EF4-FFF2-40B4-BE49-F238E27FC236}">
                  <a16:creationId xmlns:a16="http://schemas.microsoft.com/office/drawing/2014/main" id="{8B0AEA5D-8863-4304-ACA7-BB81EA8394DB}"/>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113">
              <a:extLst>
                <a:ext uri="{FF2B5EF4-FFF2-40B4-BE49-F238E27FC236}">
                  <a16:creationId xmlns:a16="http://schemas.microsoft.com/office/drawing/2014/main" id="{549E585E-E89D-443A-B11D-44D248B452A6}"/>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114">
              <a:extLst>
                <a:ext uri="{FF2B5EF4-FFF2-40B4-BE49-F238E27FC236}">
                  <a16:creationId xmlns:a16="http://schemas.microsoft.com/office/drawing/2014/main" id="{A4A635B6-F330-4537-99A6-6F384788A400}"/>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115">
              <a:extLst>
                <a:ext uri="{FF2B5EF4-FFF2-40B4-BE49-F238E27FC236}">
                  <a16:creationId xmlns:a16="http://schemas.microsoft.com/office/drawing/2014/main" id="{1A72F29F-A3FB-4DD8-BECC-703DF6E1FF4F}"/>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0" name="Freeform 116">
              <a:extLst>
                <a:ext uri="{FF2B5EF4-FFF2-40B4-BE49-F238E27FC236}">
                  <a16:creationId xmlns:a16="http://schemas.microsoft.com/office/drawing/2014/main" id="{3089DE7A-314B-4F0B-9396-D9E5B49BDC7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117">
              <a:extLst>
                <a:ext uri="{FF2B5EF4-FFF2-40B4-BE49-F238E27FC236}">
                  <a16:creationId xmlns:a16="http://schemas.microsoft.com/office/drawing/2014/main" id="{5E57CCB9-45F9-45F3-94EA-CC1460CD42B4}"/>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118">
              <a:extLst>
                <a:ext uri="{FF2B5EF4-FFF2-40B4-BE49-F238E27FC236}">
                  <a16:creationId xmlns:a16="http://schemas.microsoft.com/office/drawing/2014/main" id="{FDE1A11A-E366-4C36-A3E7-00FFDA41D47C}"/>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119">
              <a:extLst>
                <a:ext uri="{FF2B5EF4-FFF2-40B4-BE49-F238E27FC236}">
                  <a16:creationId xmlns:a16="http://schemas.microsoft.com/office/drawing/2014/main" id="{30ED5E31-391D-479F-A584-C6EE4778CCB4}"/>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120">
              <a:extLst>
                <a:ext uri="{FF2B5EF4-FFF2-40B4-BE49-F238E27FC236}">
                  <a16:creationId xmlns:a16="http://schemas.microsoft.com/office/drawing/2014/main" id="{890072ED-C4AF-4D75-B950-BE3E1E74E75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121">
              <a:extLst>
                <a:ext uri="{FF2B5EF4-FFF2-40B4-BE49-F238E27FC236}">
                  <a16:creationId xmlns:a16="http://schemas.microsoft.com/office/drawing/2014/main" id="{50061D5F-4909-4E16-8C7C-0C4A592982CB}"/>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122">
              <a:extLst>
                <a:ext uri="{FF2B5EF4-FFF2-40B4-BE49-F238E27FC236}">
                  <a16:creationId xmlns:a16="http://schemas.microsoft.com/office/drawing/2014/main" id="{C410B63E-B019-4ABC-B161-6528344CF313}"/>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123">
              <a:extLst>
                <a:ext uri="{FF2B5EF4-FFF2-40B4-BE49-F238E27FC236}">
                  <a16:creationId xmlns:a16="http://schemas.microsoft.com/office/drawing/2014/main" id="{558B2DF3-7629-46B4-A145-D8DB06EE6264}"/>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124">
              <a:extLst>
                <a:ext uri="{FF2B5EF4-FFF2-40B4-BE49-F238E27FC236}">
                  <a16:creationId xmlns:a16="http://schemas.microsoft.com/office/drawing/2014/main" id="{5B83CCED-9FF1-401D-A16A-09FDAA2AAC0A}"/>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125">
              <a:extLst>
                <a:ext uri="{FF2B5EF4-FFF2-40B4-BE49-F238E27FC236}">
                  <a16:creationId xmlns:a16="http://schemas.microsoft.com/office/drawing/2014/main" id="{88ADD33E-CC95-455F-9B46-856FA78B738F}"/>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126">
              <a:extLst>
                <a:ext uri="{FF2B5EF4-FFF2-40B4-BE49-F238E27FC236}">
                  <a16:creationId xmlns:a16="http://schemas.microsoft.com/office/drawing/2014/main" id="{1A2CA7E2-3EC2-4379-9607-FBE249670EA3}"/>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127">
              <a:extLst>
                <a:ext uri="{FF2B5EF4-FFF2-40B4-BE49-F238E27FC236}">
                  <a16:creationId xmlns:a16="http://schemas.microsoft.com/office/drawing/2014/main" id="{853A6623-34B9-48D0-B6A0-D3E261C4806D}"/>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2" name="Freeform 128">
              <a:extLst>
                <a:ext uri="{FF2B5EF4-FFF2-40B4-BE49-F238E27FC236}">
                  <a16:creationId xmlns:a16="http://schemas.microsoft.com/office/drawing/2014/main" id="{FFAD1335-BD95-416A-84B2-D59B8055F56A}"/>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3" name="Freeform 129">
              <a:extLst>
                <a:ext uri="{FF2B5EF4-FFF2-40B4-BE49-F238E27FC236}">
                  <a16:creationId xmlns:a16="http://schemas.microsoft.com/office/drawing/2014/main" id="{85E73FBF-7FC8-4AD3-8A3B-2071FA06A944}"/>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4" name="Freeform 130">
              <a:extLst>
                <a:ext uri="{FF2B5EF4-FFF2-40B4-BE49-F238E27FC236}">
                  <a16:creationId xmlns:a16="http://schemas.microsoft.com/office/drawing/2014/main" id="{66212F03-11F4-4264-A295-9428B3DB7A4D}"/>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131">
              <a:extLst>
                <a:ext uri="{FF2B5EF4-FFF2-40B4-BE49-F238E27FC236}">
                  <a16:creationId xmlns:a16="http://schemas.microsoft.com/office/drawing/2014/main" id="{D4C3806E-1872-4D70-9DB4-11DC319B5387}"/>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132">
              <a:extLst>
                <a:ext uri="{FF2B5EF4-FFF2-40B4-BE49-F238E27FC236}">
                  <a16:creationId xmlns:a16="http://schemas.microsoft.com/office/drawing/2014/main" id="{FA25336D-46A8-4C68-995F-D1E196D68E92}"/>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Freeform 133">
              <a:extLst>
                <a:ext uri="{FF2B5EF4-FFF2-40B4-BE49-F238E27FC236}">
                  <a16:creationId xmlns:a16="http://schemas.microsoft.com/office/drawing/2014/main" id="{65AAEC80-C4EB-4386-85AD-2E702D407969}"/>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8" name="Freeform 134">
              <a:extLst>
                <a:ext uri="{FF2B5EF4-FFF2-40B4-BE49-F238E27FC236}">
                  <a16:creationId xmlns:a16="http://schemas.microsoft.com/office/drawing/2014/main" id="{6C558D53-6247-4AA4-BA39-9E505AF61958}"/>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Freeform 135">
              <a:extLst>
                <a:ext uri="{FF2B5EF4-FFF2-40B4-BE49-F238E27FC236}">
                  <a16:creationId xmlns:a16="http://schemas.microsoft.com/office/drawing/2014/main" id="{FD98E68E-1881-43FF-8630-F4160D877DA4}"/>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0" name="Freeform 136">
              <a:extLst>
                <a:ext uri="{FF2B5EF4-FFF2-40B4-BE49-F238E27FC236}">
                  <a16:creationId xmlns:a16="http://schemas.microsoft.com/office/drawing/2014/main" id="{F9A7E5EE-8CA0-4F6F-AED5-E5FA394630C6}"/>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1" name="Freeform 137">
              <a:extLst>
                <a:ext uri="{FF2B5EF4-FFF2-40B4-BE49-F238E27FC236}">
                  <a16:creationId xmlns:a16="http://schemas.microsoft.com/office/drawing/2014/main" id="{A6FEF944-6C09-4BA3-9B7C-529F98769132}"/>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2" name="Freeform 138">
              <a:extLst>
                <a:ext uri="{FF2B5EF4-FFF2-40B4-BE49-F238E27FC236}">
                  <a16:creationId xmlns:a16="http://schemas.microsoft.com/office/drawing/2014/main" id="{CC9751ED-6796-4AC0-B249-C919931F1DD0}"/>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139">
              <a:extLst>
                <a:ext uri="{FF2B5EF4-FFF2-40B4-BE49-F238E27FC236}">
                  <a16:creationId xmlns:a16="http://schemas.microsoft.com/office/drawing/2014/main" id="{F67A73DE-1A78-4C97-9F16-4734BBEA1AD1}"/>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140">
              <a:extLst>
                <a:ext uri="{FF2B5EF4-FFF2-40B4-BE49-F238E27FC236}">
                  <a16:creationId xmlns:a16="http://schemas.microsoft.com/office/drawing/2014/main" id="{4DA15E88-82C9-4DC5-ABF9-F89E9837BC54}"/>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141">
              <a:extLst>
                <a:ext uri="{FF2B5EF4-FFF2-40B4-BE49-F238E27FC236}">
                  <a16:creationId xmlns:a16="http://schemas.microsoft.com/office/drawing/2014/main" id="{8D5E081F-3901-41AA-A94B-4B7D6C691BD9}"/>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6" name="Freeform 142">
              <a:extLst>
                <a:ext uri="{FF2B5EF4-FFF2-40B4-BE49-F238E27FC236}">
                  <a16:creationId xmlns:a16="http://schemas.microsoft.com/office/drawing/2014/main" id="{E87B572B-2669-49A9-8BC4-ACE08D68AC2A}"/>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7" name="Freeform 143">
              <a:extLst>
                <a:ext uri="{FF2B5EF4-FFF2-40B4-BE49-F238E27FC236}">
                  <a16:creationId xmlns:a16="http://schemas.microsoft.com/office/drawing/2014/main" id="{C124AA55-CEDA-4896-887B-23A80CCC6031}"/>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A6680EDE-F515-468E-964F-60A8A172A6B5}"/>
              </a:ext>
            </a:extLst>
          </p:cNvPr>
          <p:cNvGrpSpPr/>
          <p:nvPr/>
        </p:nvGrpSpPr>
        <p:grpSpPr>
          <a:xfrm>
            <a:off x="4777657" y="3511597"/>
            <a:ext cx="1150619" cy="1825105"/>
            <a:chOff x="7478257" y="2193205"/>
            <a:chExt cx="452893" cy="700189"/>
          </a:xfrm>
        </p:grpSpPr>
        <p:sp>
          <p:nvSpPr>
            <p:cNvPr id="69" name="Oval 68">
              <a:extLst>
                <a:ext uri="{FF2B5EF4-FFF2-40B4-BE49-F238E27FC236}">
                  <a16:creationId xmlns:a16="http://schemas.microsoft.com/office/drawing/2014/main" id="{78E9AC87-F17D-49D3-93CB-28BE2E4383BF}"/>
                </a:ext>
              </a:extLst>
            </p:cNvPr>
            <p:cNvSpPr/>
            <p:nvPr/>
          </p:nvSpPr>
          <p:spPr>
            <a:xfrm>
              <a:off x="7478257" y="2786413"/>
              <a:ext cx="452893" cy="106981"/>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3B63A538-F019-40EC-871C-6F72A535EFCA}"/>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007A7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5F067C0D-4CC1-47F6-AA5D-D68197DEF744}"/>
              </a:ext>
            </a:extLst>
          </p:cNvPr>
          <p:cNvSpPr txBox="1"/>
          <p:nvPr/>
        </p:nvSpPr>
        <p:spPr>
          <a:xfrm>
            <a:off x="4824077" y="3730954"/>
            <a:ext cx="10336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rPr>
              <a:t>02</a:t>
            </a:r>
            <a:endParaRPr kumimoji="0" lang="en-GB" sz="40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7" name="Rectangle 86">
            <a:extLst>
              <a:ext uri="{FF2B5EF4-FFF2-40B4-BE49-F238E27FC236}">
                <a16:creationId xmlns:a16="http://schemas.microsoft.com/office/drawing/2014/main" id="{6C3A98AA-D229-4EAE-A55D-A52BABEF5B23}"/>
              </a:ext>
            </a:extLst>
          </p:cNvPr>
          <p:cNvSpPr/>
          <p:nvPr/>
        </p:nvSpPr>
        <p:spPr>
          <a:xfrm>
            <a:off x="2864948" y="3544720"/>
            <a:ext cx="1148791" cy="77313"/>
          </a:xfrm>
          <a:prstGeom prst="rect">
            <a:avLst/>
          </a:prstGeom>
          <a:solidFill>
            <a:srgbClr val="007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77D71284-C426-46AE-AAE8-EE62C4386086}"/>
              </a:ext>
            </a:extLst>
          </p:cNvPr>
          <p:cNvSpPr txBox="1"/>
          <p:nvPr/>
        </p:nvSpPr>
        <p:spPr>
          <a:xfrm>
            <a:off x="1986647" y="3647808"/>
            <a:ext cx="2849497" cy="400110"/>
          </a:xfrm>
          <a:prstGeom prst="rect">
            <a:avLst/>
          </a:prstGeom>
          <a:noFill/>
        </p:spPr>
        <p:txBody>
          <a:bodyPr wrap="square" rtlCol="0">
            <a:spAutoFit/>
          </a:bodyPr>
          <a:lstStyle/>
          <a:p>
            <a:pPr algn="ctr"/>
            <a:r>
              <a:rPr lang="en-US" sz="2000" b="1" dirty="0">
                <a:latin typeface="+mj-lt"/>
                <a:ea typeface="Lato Black" panose="020F0502020204030203" pitchFamily="34" charset="0"/>
                <a:cs typeface="Lato Black" panose="020F0502020204030203" pitchFamily="34" charset="0"/>
              </a:rPr>
              <a:t>Web Application</a:t>
            </a:r>
          </a:p>
        </p:txBody>
      </p:sp>
    </p:spTree>
    <p:extLst>
      <p:ext uri="{BB962C8B-B14F-4D97-AF65-F5344CB8AC3E}">
        <p14:creationId xmlns:p14="http://schemas.microsoft.com/office/powerpoint/2010/main" val="36705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additive="base">
                                        <p:cTn id="17" dur="500" fill="hold"/>
                                        <p:tgtEl>
                                          <p:spTgt spid="78"/>
                                        </p:tgtEl>
                                        <p:attrNameLst>
                                          <p:attrName>ppt_x</p:attrName>
                                        </p:attrNameLst>
                                      </p:cBhvr>
                                      <p:tavLst>
                                        <p:tav tm="0">
                                          <p:val>
                                            <p:strVal val="#ppt_x"/>
                                          </p:val>
                                        </p:tav>
                                        <p:tav tm="100000">
                                          <p:val>
                                            <p:strVal val="#ppt_x"/>
                                          </p:val>
                                        </p:tav>
                                      </p:tavLst>
                                    </p:anim>
                                    <p:anim calcmode="lin" valueType="num">
                                      <p:cBhvr additive="base">
                                        <p:cTn id="18" dur="500" fill="hold"/>
                                        <p:tgtEl>
                                          <p:spTgt spid="78"/>
                                        </p:tgtEl>
                                        <p:attrNameLst>
                                          <p:attrName>ppt_y</p:attrName>
                                        </p:attrNameLst>
                                      </p:cBhvr>
                                      <p:tavLst>
                                        <p:tav tm="0">
                                          <p:val>
                                            <p:strVal val="1+#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cBhvr additive="base">
                                        <p:cTn id="21" dur="500" fill="hold"/>
                                        <p:tgtEl>
                                          <p:spTgt spid="95"/>
                                        </p:tgtEl>
                                        <p:attrNameLst>
                                          <p:attrName>ppt_x</p:attrName>
                                        </p:attrNameLst>
                                      </p:cBhvr>
                                      <p:tavLst>
                                        <p:tav tm="0">
                                          <p:val>
                                            <p:strVal val="#ppt_x"/>
                                          </p:val>
                                        </p:tav>
                                        <p:tav tm="100000">
                                          <p:val>
                                            <p:strVal val="#ppt_x"/>
                                          </p:val>
                                        </p:tav>
                                      </p:tavLst>
                                    </p:anim>
                                    <p:anim calcmode="lin" valueType="num">
                                      <p:cBhvr additive="base">
                                        <p:cTn id="22"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7" grpId="0" animBg="1"/>
      <p:bldP spid="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AEF2-9B07-4712-8F9E-56546E35C947}"/>
              </a:ext>
            </a:extLst>
          </p:cNvPr>
          <p:cNvSpPr>
            <a:spLocks noGrp="1"/>
          </p:cNvSpPr>
          <p:nvPr>
            <p:ph type="title"/>
          </p:nvPr>
        </p:nvSpPr>
        <p:spPr>
          <a:xfrm>
            <a:off x="838200" y="345460"/>
            <a:ext cx="10515600" cy="1325563"/>
          </a:xfrm>
        </p:spPr>
        <p:txBody>
          <a:bodyPr>
            <a:normAutofit/>
          </a:bodyPr>
          <a:lstStyle/>
          <a:p>
            <a:pPr algn="ctr"/>
            <a:r>
              <a:rPr lang="en-US" sz="6000" b="1" dirty="0">
                <a:solidFill>
                  <a:schemeClr val="accent1">
                    <a:lumMod val="75000"/>
                  </a:schemeClr>
                </a:solidFill>
              </a:rPr>
              <a:t>Web Application</a:t>
            </a:r>
          </a:p>
        </p:txBody>
      </p:sp>
      <p:sp>
        <p:nvSpPr>
          <p:cNvPr id="6" name="TextBox 5">
            <a:extLst>
              <a:ext uri="{FF2B5EF4-FFF2-40B4-BE49-F238E27FC236}">
                <a16:creationId xmlns:a16="http://schemas.microsoft.com/office/drawing/2014/main" id="{6C4763FE-5636-4B49-A62F-70D8D034269D}"/>
              </a:ext>
            </a:extLst>
          </p:cNvPr>
          <p:cNvSpPr txBox="1"/>
          <p:nvPr/>
        </p:nvSpPr>
        <p:spPr>
          <a:xfrm>
            <a:off x="260555" y="1690688"/>
            <a:ext cx="11670890" cy="569387"/>
          </a:xfrm>
          <a:prstGeom prst="rect">
            <a:avLst/>
          </a:prstGeom>
          <a:noFill/>
        </p:spPr>
        <p:txBody>
          <a:bodyPr wrap="square">
            <a:spAutoFit/>
          </a:bodyPr>
          <a:lstStyle/>
          <a:p>
            <a:r>
              <a:rPr lang="en-US" sz="3100" dirty="0"/>
              <a:t>As we know, Every WEB Application consists of Front-End and Back-End.</a:t>
            </a:r>
            <a:endParaRPr lang="en-GB" sz="3100" dirty="0"/>
          </a:p>
        </p:txBody>
      </p:sp>
      <p:pic>
        <p:nvPicPr>
          <p:cNvPr id="12" name="Picture 11">
            <a:extLst>
              <a:ext uri="{FF2B5EF4-FFF2-40B4-BE49-F238E27FC236}">
                <a16:creationId xmlns:a16="http://schemas.microsoft.com/office/drawing/2014/main" id="{D0D3F66B-5DD9-4A5F-A0FC-77CBA530B483}"/>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3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199536" y="2400249"/>
            <a:ext cx="9753600" cy="423652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TextBox 13">
            <a:extLst>
              <a:ext uri="{FF2B5EF4-FFF2-40B4-BE49-F238E27FC236}">
                <a16:creationId xmlns:a16="http://schemas.microsoft.com/office/drawing/2014/main" id="{0270BAA5-A82A-43F0-8E0A-8AC5983D8E82}"/>
              </a:ext>
            </a:extLst>
          </p:cNvPr>
          <p:cNvSpPr txBox="1"/>
          <p:nvPr/>
        </p:nvSpPr>
        <p:spPr>
          <a:xfrm>
            <a:off x="2920179" y="3539613"/>
            <a:ext cx="1474839" cy="1091381"/>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133DDAA2-2789-4168-9F85-222CA11FECF5}"/>
              </a:ext>
            </a:extLst>
          </p:cNvPr>
          <p:cNvSpPr/>
          <p:nvPr/>
        </p:nvSpPr>
        <p:spPr>
          <a:xfrm>
            <a:off x="2920179" y="3429000"/>
            <a:ext cx="1474838" cy="118970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HTML</a:t>
            </a:r>
          </a:p>
          <a:p>
            <a:pPr algn="ctr"/>
            <a:r>
              <a:rPr lang="en-US" b="1" dirty="0"/>
              <a:t>CSS</a:t>
            </a:r>
          </a:p>
          <a:p>
            <a:pPr algn="ctr"/>
            <a:r>
              <a:rPr lang="en-US" b="1" dirty="0"/>
              <a:t>Bootstrap</a:t>
            </a:r>
          </a:p>
          <a:p>
            <a:pPr algn="ctr"/>
            <a:r>
              <a:rPr lang="en-US" b="1" dirty="0"/>
              <a:t>Angular</a:t>
            </a:r>
          </a:p>
        </p:txBody>
      </p:sp>
      <p:sp>
        <p:nvSpPr>
          <p:cNvPr id="19" name="Rectangle: Rounded Corners 18">
            <a:extLst>
              <a:ext uri="{FF2B5EF4-FFF2-40B4-BE49-F238E27FC236}">
                <a16:creationId xmlns:a16="http://schemas.microsoft.com/office/drawing/2014/main" id="{C9857389-9765-49E6-8045-5FDD8324C83F}"/>
              </a:ext>
            </a:extLst>
          </p:cNvPr>
          <p:cNvSpPr/>
          <p:nvPr/>
        </p:nvSpPr>
        <p:spPr>
          <a:xfrm>
            <a:off x="7600336" y="3539613"/>
            <a:ext cx="1897625" cy="98322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Django Python</a:t>
            </a:r>
          </a:p>
          <a:p>
            <a:pPr algn="ctr"/>
            <a:r>
              <a:rPr lang="en-US" b="1" dirty="0"/>
              <a:t> MongoDB</a:t>
            </a:r>
          </a:p>
        </p:txBody>
      </p:sp>
    </p:spTree>
    <p:extLst>
      <p:ext uri="{BB962C8B-B14F-4D97-AF65-F5344CB8AC3E}">
        <p14:creationId xmlns:p14="http://schemas.microsoft.com/office/powerpoint/2010/main" val="319123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nodePh="1">
                                  <p:stCondLst>
                                    <p:cond delay="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CE5F-F57B-46BC-AE46-743373F2F01D}"/>
              </a:ext>
            </a:extLst>
          </p:cNvPr>
          <p:cNvSpPr>
            <a:spLocks noGrp="1"/>
          </p:cNvSpPr>
          <p:nvPr>
            <p:ph type="title"/>
          </p:nvPr>
        </p:nvSpPr>
        <p:spPr>
          <a:xfrm>
            <a:off x="804673" y="1445494"/>
            <a:ext cx="3616856" cy="4376572"/>
          </a:xfrm>
        </p:spPr>
        <p:txBody>
          <a:bodyPr anchor="ctr">
            <a:normAutofit/>
          </a:bodyPr>
          <a:lstStyle/>
          <a:p>
            <a:r>
              <a:rPr lang="en-US" sz="6000" b="1" dirty="0"/>
              <a:t>Team Members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52A2FA-6842-4871-90A5-9135D3145BA3}"/>
              </a:ext>
            </a:extLst>
          </p:cNvPr>
          <p:cNvSpPr>
            <a:spLocks noGrp="1"/>
          </p:cNvSpPr>
          <p:nvPr>
            <p:ph idx="1"/>
          </p:nvPr>
        </p:nvSpPr>
        <p:spPr>
          <a:xfrm>
            <a:off x="5926033" y="668477"/>
            <a:ext cx="5773783" cy="5521046"/>
          </a:xfrm>
        </p:spPr>
        <p:txBody>
          <a:bodyPr anchor="ctr">
            <a:normAutofit/>
          </a:bodyPr>
          <a:lstStyle/>
          <a:p>
            <a:r>
              <a:rPr lang="en-US" b="1" dirty="0">
                <a:solidFill>
                  <a:schemeClr val="bg1"/>
                </a:solidFill>
                <a:latin typeface="+mj-lt"/>
              </a:rPr>
              <a:t>Abd</a:t>
            </a:r>
            <a:r>
              <a:rPr lang="ar-EG" b="1" dirty="0">
                <a:solidFill>
                  <a:schemeClr val="bg1"/>
                </a:solidFill>
                <a:latin typeface="+mj-lt"/>
              </a:rPr>
              <a:t> </a:t>
            </a:r>
            <a:r>
              <a:rPr lang="en-US" b="1" dirty="0">
                <a:solidFill>
                  <a:schemeClr val="bg1"/>
                </a:solidFill>
                <a:latin typeface="+mj-lt"/>
              </a:rPr>
              <a:t>Elrahman Ahmed Khater </a:t>
            </a:r>
            <a:r>
              <a:rPr lang="en-US" sz="1400" b="1" dirty="0">
                <a:solidFill>
                  <a:schemeClr val="bg1"/>
                </a:solidFill>
                <a:latin typeface="+mj-lt"/>
              </a:rPr>
              <a:t> </a:t>
            </a:r>
          </a:p>
          <a:p>
            <a:pPr marL="0" indent="0">
              <a:buNone/>
            </a:pPr>
            <a:endParaRPr lang="en-US" sz="900" b="1" dirty="0">
              <a:solidFill>
                <a:schemeClr val="bg1"/>
              </a:solidFill>
              <a:latin typeface="+mj-lt"/>
            </a:endParaRPr>
          </a:p>
          <a:p>
            <a:r>
              <a:rPr lang="en-US" b="1" dirty="0">
                <a:solidFill>
                  <a:schemeClr val="bg1"/>
                </a:solidFill>
                <a:latin typeface="+mj-lt"/>
              </a:rPr>
              <a:t>Ahmed Mohammed Sheha</a:t>
            </a:r>
          </a:p>
          <a:p>
            <a:pPr marL="0" indent="0">
              <a:buNone/>
            </a:pPr>
            <a:r>
              <a:rPr lang="en-US" sz="900" b="1" dirty="0">
                <a:solidFill>
                  <a:schemeClr val="bg1"/>
                </a:solidFill>
                <a:latin typeface="+mj-lt"/>
              </a:rPr>
              <a:t> </a:t>
            </a:r>
          </a:p>
          <a:p>
            <a:r>
              <a:rPr lang="en-US" b="1" dirty="0">
                <a:solidFill>
                  <a:schemeClr val="bg1"/>
                </a:solidFill>
                <a:latin typeface="+mj-lt"/>
              </a:rPr>
              <a:t>Mohammed Elsayed Abu Gabal </a:t>
            </a:r>
          </a:p>
          <a:p>
            <a:pPr marL="0" indent="0">
              <a:buNone/>
            </a:pPr>
            <a:endParaRPr lang="en-US" sz="900" b="1" dirty="0">
              <a:solidFill>
                <a:schemeClr val="bg1"/>
              </a:solidFill>
              <a:latin typeface="+mj-lt"/>
            </a:endParaRPr>
          </a:p>
          <a:p>
            <a:r>
              <a:rPr lang="en-US" b="1" dirty="0">
                <a:solidFill>
                  <a:schemeClr val="bg1"/>
                </a:solidFill>
                <a:latin typeface="+mj-lt"/>
              </a:rPr>
              <a:t>Mohammed Moustafa Abd Elsalam </a:t>
            </a:r>
          </a:p>
          <a:p>
            <a:pPr marL="0" indent="0">
              <a:buNone/>
            </a:pPr>
            <a:endParaRPr lang="en-US" sz="900" b="1" dirty="0">
              <a:solidFill>
                <a:schemeClr val="bg1"/>
              </a:solidFill>
              <a:latin typeface="+mj-lt"/>
            </a:endParaRPr>
          </a:p>
          <a:p>
            <a:r>
              <a:rPr lang="en-US" b="1" dirty="0">
                <a:solidFill>
                  <a:schemeClr val="bg1"/>
                </a:solidFill>
                <a:latin typeface="+mj-lt"/>
              </a:rPr>
              <a:t>Mohammed Mohammed Farghali </a:t>
            </a:r>
          </a:p>
          <a:p>
            <a:pPr marL="0" indent="0">
              <a:buNone/>
            </a:pPr>
            <a:endParaRPr lang="en-US" sz="900" b="1" dirty="0">
              <a:solidFill>
                <a:schemeClr val="bg1"/>
              </a:solidFill>
              <a:latin typeface="+mj-lt"/>
            </a:endParaRPr>
          </a:p>
          <a:p>
            <a:r>
              <a:rPr lang="en-US" b="1" dirty="0">
                <a:solidFill>
                  <a:schemeClr val="bg1"/>
                </a:solidFill>
                <a:latin typeface="+mj-lt"/>
              </a:rPr>
              <a:t>Mohamed Mohammed Gnana </a:t>
            </a:r>
          </a:p>
          <a:p>
            <a:pPr marL="0" indent="0">
              <a:buNone/>
            </a:pPr>
            <a:endParaRPr lang="en-US" sz="900" b="1" dirty="0">
              <a:solidFill>
                <a:schemeClr val="bg1"/>
              </a:solidFill>
              <a:latin typeface="+mj-lt"/>
            </a:endParaRPr>
          </a:p>
          <a:p>
            <a:r>
              <a:rPr lang="en-US" b="1" dirty="0">
                <a:solidFill>
                  <a:schemeClr val="bg1"/>
                </a:solidFill>
                <a:latin typeface="+mj-lt"/>
              </a:rPr>
              <a:t>Hagar Metwalli Mohammed </a:t>
            </a:r>
          </a:p>
        </p:txBody>
      </p:sp>
    </p:spTree>
    <p:extLst>
      <p:ext uri="{BB962C8B-B14F-4D97-AF65-F5344CB8AC3E}">
        <p14:creationId xmlns:p14="http://schemas.microsoft.com/office/powerpoint/2010/main" val="7700001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F07640A8-124C-4D93-A86D-C6A4742BA089}"/>
              </a:ext>
            </a:extLst>
          </p:cNvPr>
          <p:cNvSpPr/>
          <p:nvPr/>
        </p:nvSpPr>
        <p:spPr>
          <a:xfrm>
            <a:off x="6068736" y="1525304"/>
            <a:ext cx="4865920" cy="5135821"/>
          </a:xfrm>
          <a:prstGeom prst="flowChartConnector">
            <a:avLst/>
          </a:prstGeom>
          <a:noFill/>
          <a:ln w="19050">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D3E9A8-7674-4874-BC02-156A7170EF05}"/>
              </a:ext>
            </a:extLst>
          </p:cNvPr>
          <p:cNvPicPr>
            <a:picLocks noChangeAspect="1"/>
          </p:cNvPicPr>
          <p:nvPr/>
        </p:nvPicPr>
        <p:blipFill>
          <a:blip r:embed="rId3"/>
          <a:stretch>
            <a:fillRect/>
          </a:stretch>
        </p:blipFill>
        <p:spPr>
          <a:xfrm>
            <a:off x="7457157" y="2973492"/>
            <a:ext cx="2044060" cy="2134907"/>
          </a:xfrm>
          <a:prstGeom prst="rect">
            <a:avLst/>
          </a:prstGeom>
        </p:spPr>
      </p:pic>
      <p:sp>
        <p:nvSpPr>
          <p:cNvPr id="19" name="Oval 18">
            <a:extLst>
              <a:ext uri="{FF2B5EF4-FFF2-40B4-BE49-F238E27FC236}">
                <a16:creationId xmlns:a16="http://schemas.microsoft.com/office/drawing/2014/main" id="{D61B5295-7BF0-454A-84F6-0AFF39C38C1F}"/>
              </a:ext>
            </a:extLst>
          </p:cNvPr>
          <p:cNvSpPr/>
          <p:nvPr/>
        </p:nvSpPr>
        <p:spPr>
          <a:xfrm>
            <a:off x="10305753" y="2422515"/>
            <a:ext cx="1587062" cy="1543023"/>
          </a:xfrm>
          <a:prstGeom prst="ellipse">
            <a:avLst/>
          </a:prstGeom>
          <a:solidFill>
            <a:srgbClr val="C400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ar-EG" sz="16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 b="1" i="0" dirty="0">
              <a:solidFill>
                <a:schemeClr val="bg1"/>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0" dirty="0">
                <a:solidFill>
                  <a:schemeClr val="bg1"/>
                </a:solidFill>
                <a:effectLst/>
              </a:rPr>
              <a:t>Code</a:t>
            </a:r>
            <a:r>
              <a:rPr lang="en-US" sz="1600" i="0" dirty="0">
                <a:solidFill>
                  <a:srgbClr val="172735"/>
                </a:solidFill>
                <a:effectLst/>
              </a:rPr>
              <a:t> </a:t>
            </a:r>
            <a:r>
              <a:rPr lang="en-US" sz="1600" i="0" dirty="0">
                <a:solidFill>
                  <a:schemeClr val="bg1"/>
                </a:solidFill>
                <a:effectLst/>
              </a:rPr>
              <a:t>Reusability</a:t>
            </a:r>
            <a:endParaRPr kumimoji="0" lang="en-US" sz="1600" i="0" u="none" strike="noStrike" kern="1200" cap="none" spc="0" normalizeH="0" baseline="0" noProof="0" dirty="0">
              <a:ln>
                <a:noFill/>
              </a:ln>
              <a:solidFill>
                <a:schemeClr val="bg1"/>
              </a:solidFill>
              <a:effectLst/>
              <a:uLnTx/>
              <a:uFillTx/>
            </a:endParaRPr>
          </a:p>
        </p:txBody>
      </p:sp>
      <p:sp>
        <p:nvSpPr>
          <p:cNvPr id="29" name="Oval 28">
            <a:extLst>
              <a:ext uri="{FF2B5EF4-FFF2-40B4-BE49-F238E27FC236}">
                <a16:creationId xmlns:a16="http://schemas.microsoft.com/office/drawing/2014/main" id="{583FC20C-D1B1-4218-AF1A-59CD42C8DE43}"/>
              </a:ext>
            </a:extLst>
          </p:cNvPr>
          <p:cNvSpPr/>
          <p:nvPr/>
        </p:nvSpPr>
        <p:spPr>
          <a:xfrm>
            <a:off x="5165768" y="2503468"/>
            <a:ext cx="1587062" cy="1535605"/>
          </a:xfrm>
          <a:prstGeom prst="ellipse">
            <a:avLst/>
          </a:prstGeom>
          <a:solidFill>
            <a:srgbClr val="C400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ar-EG" sz="2200" b="1" dirty="0">
              <a:solidFill>
                <a:srgbClr val="FFFFFF"/>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ar-EG" sz="600" b="1" dirty="0">
              <a:solidFill>
                <a:srgbClr val="FFFFFF"/>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ar-EG" sz="600" b="1" dirty="0">
              <a:solidFill>
                <a:srgbClr val="FFFFFF"/>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 b="1" dirty="0">
              <a:solidFill>
                <a:srgbClr val="FFFFFF"/>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Calibri" panose="020F0502020204030204"/>
                <a:ea typeface="+mn-ea"/>
                <a:cs typeface="+mn-cs"/>
              </a:rPr>
              <a:t>Single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Calibri" panose="020F0502020204030204"/>
              </a:rPr>
              <a:t>Page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Calibri" panose="020F0502020204030204"/>
                <a:ea typeface="+mn-ea"/>
                <a:cs typeface="+mn-cs"/>
              </a:rPr>
              <a:t>App</a:t>
            </a:r>
          </a:p>
        </p:txBody>
      </p:sp>
      <p:sp>
        <p:nvSpPr>
          <p:cNvPr id="31" name="Oval 30">
            <a:extLst>
              <a:ext uri="{FF2B5EF4-FFF2-40B4-BE49-F238E27FC236}">
                <a16:creationId xmlns:a16="http://schemas.microsoft.com/office/drawing/2014/main" id="{1B75D98B-C3E8-4AE4-A5D7-7F5886B1A63B}"/>
              </a:ext>
            </a:extLst>
          </p:cNvPr>
          <p:cNvSpPr/>
          <p:nvPr/>
        </p:nvSpPr>
        <p:spPr>
          <a:xfrm>
            <a:off x="7567872" y="626238"/>
            <a:ext cx="1779722" cy="1798131"/>
          </a:xfrm>
          <a:prstGeom prst="ellipse">
            <a:avLst/>
          </a:prstGeom>
          <a:solidFill>
            <a:srgbClr val="C400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chemeClr val="bg1"/>
              </a:solidFill>
              <a:effectLst/>
              <a:uLnTx/>
              <a:uFillTx/>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Calibri" panose="020F0502020204030204"/>
              </a:rPr>
              <a:t>Speed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Calibri" panose="020F0502020204030204"/>
              </a:rPr>
              <a:t>Performance</a:t>
            </a:r>
          </a:p>
        </p:txBody>
      </p:sp>
      <p:sp>
        <p:nvSpPr>
          <p:cNvPr id="33" name="Oval 32">
            <a:extLst>
              <a:ext uri="{FF2B5EF4-FFF2-40B4-BE49-F238E27FC236}">
                <a16:creationId xmlns:a16="http://schemas.microsoft.com/office/drawing/2014/main" id="{D851B9C6-498C-4B71-8538-7D9A285F4362}"/>
              </a:ext>
            </a:extLst>
          </p:cNvPr>
          <p:cNvSpPr/>
          <p:nvPr/>
        </p:nvSpPr>
        <p:spPr>
          <a:xfrm>
            <a:off x="5565180" y="4958684"/>
            <a:ext cx="1661855" cy="1610202"/>
          </a:xfrm>
          <a:prstGeom prst="ellipse">
            <a:avLst/>
          </a:prstGeom>
          <a:solidFill>
            <a:srgbClr val="C400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Calibri" panose="020F0502020204030204"/>
                <a:ea typeface="+mn-ea"/>
                <a:cs typeface="+mn-cs"/>
              </a:rPr>
              <a:t>Cross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Platform</a:t>
            </a:r>
            <a:endParaRPr kumimoji="0" lang="en-US"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15A9E8E6-AA9B-4051-BAB1-CC635F64705B}"/>
              </a:ext>
            </a:extLst>
          </p:cNvPr>
          <p:cNvSpPr/>
          <p:nvPr/>
        </p:nvSpPr>
        <p:spPr>
          <a:xfrm>
            <a:off x="9961460" y="5003022"/>
            <a:ext cx="1587062" cy="1565864"/>
          </a:xfrm>
          <a:prstGeom prst="ellipse">
            <a:avLst/>
          </a:prstGeom>
          <a:solidFill>
            <a:srgbClr val="C400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noProof="0" dirty="0">
              <a:solidFill>
                <a:srgbClr val="FFFFFF"/>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noProof="0" dirty="0">
              <a:solidFill>
                <a:srgbClr val="FFFFFF"/>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Calibri" panose="020F0502020204030204"/>
                <a:ea typeface="+mn-ea"/>
                <a:cs typeface="+mn-cs"/>
              </a:rPr>
              <a:t>Maximum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Calibri" panose="020F0502020204030204"/>
              </a:rPr>
              <a:t>Users</a:t>
            </a:r>
            <a:endParaRPr kumimoji="0" lang="en-US" sz="160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59739D31-56D7-48E7-8A74-FA8188F04D90}"/>
              </a:ext>
            </a:extLst>
          </p:cNvPr>
          <p:cNvPicPr>
            <a:picLocks noChangeAspect="1"/>
          </p:cNvPicPr>
          <p:nvPr/>
        </p:nvPicPr>
        <p:blipFill>
          <a:blip r:embed="rId4"/>
          <a:stretch>
            <a:fillRect/>
          </a:stretch>
        </p:blipFill>
        <p:spPr>
          <a:xfrm>
            <a:off x="10572398" y="5307614"/>
            <a:ext cx="476948" cy="386101"/>
          </a:xfrm>
          <a:prstGeom prst="rect">
            <a:avLst/>
          </a:prstGeom>
        </p:spPr>
      </p:pic>
      <p:pic>
        <p:nvPicPr>
          <p:cNvPr id="45" name="Picture 44">
            <a:extLst>
              <a:ext uri="{FF2B5EF4-FFF2-40B4-BE49-F238E27FC236}">
                <a16:creationId xmlns:a16="http://schemas.microsoft.com/office/drawing/2014/main" id="{1E5BF7E9-FF9A-4712-852A-8FDF34062206}"/>
              </a:ext>
            </a:extLst>
          </p:cNvPr>
          <p:cNvPicPr>
            <a:picLocks noChangeAspect="1"/>
          </p:cNvPicPr>
          <p:nvPr/>
        </p:nvPicPr>
        <p:blipFill>
          <a:blip r:embed="rId5"/>
          <a:stretch>
            <a:fillRect/>
          </a:stretch>
        </p:blipFill>
        <p:spPr>
          <a:xfrm>
            <a:off x="6108424" y="5278418"/>
            <a:ext cx="575365" cy="370959"/>
          </a:xfrm>
          <a:prstGeom prst="rect">
            <a:avLst/>
          </a:prstGeom>
        </p:spPr>
      </p:pic>
      <p:pic>
        <p:nvPicPr>
          <p:cNvPr id="51" name="Picture 50">
            <a:extLst>
              <a:ext uri="{FF2B5EF4-FFF2-40B4-BE49-F238E27FC236}">
                <a16:creationId xmlns:a16="http://schemas.microsoft.com/office/drawing/2014/main" id="{6E8C9B4B-6174-4AE4-980E-68D5080BFD5B}"/>
              </a:ext>
            </a:extLst>
          </p:cNvPr>
          <p:cNvPicPr>
            <a:picLocks noChangeAspect="1"/>
          </p:cNvPicPr>
          <p:nvPr/>
        </p:nvPicPr>
        <p:blipFill>
          <a:blip r:embed="rId6"/>
          <a:stretch>
            <a:fillRect/>
          </a:stretch>
        </p:blipFill>
        <p:spPr>
          <a:xfrm>
            <a:off x="10889587" y="2617675"/>
            <a:ext cx="474043" cy="505646"/>
          </a:xfrm>
          <a:prstGeom prst="rect">
            <a:avLst/>
          </a:prstGeom>
        </p:spPr>
      </p:pic>
      <p:pic>
        <p:nvPicPr>
          <p:cNvPr id="53" name="Picture 52">
            <a:extLst>
              <a:ext uri="{FF2B5EF4-FFF2-40B4-BE49-F238E27FC236}">
                <a16:creationId xmlns:a16="http://schemas.microsoft.com/office/drawing/2014/main" id="{308D598E-3551-4FEF-95CE-E294A40A2EF4}"/>
              </a:ext>
            </a:extLst>
          </p:cNvPr>
          <p:cNvPicPr>
            <a:picLocks noChangeAspect="1"/>
          </p:cNvPicPr>
          <p:nvPr/>
        </p:nvPicPr>
        <p:blipFill>
          <a:blip r:embed="rId7"/>
          <a:stretch>
            <a:fillRect/>
          </a:stretch>
        </p:blipFill>
        <p:spPr>
          <a:xfrm>
            <a:off x="8127510" y="834658"/>
            <a:ext cx="658706" cy="448477"/>
          </a:xfrm>
          <a:prstGeom prst="rect">
            <a:avLst/>
          </a:prstGeom>
        </p:spPr>
      </p:pic>
      <p:pic>
        <p:nvPicPr>
          <p:cNvPr id="55" name="Picture 54">
            <a:extLst>
              <a:ext uri="{FF2B5EF4-FFF2-40B4-BE49-F238E27FC236}">
                <a16:creationId xmlns:a16="http://schemas.microsoft.com/office/drawing/2014/main" id="{B3D5DE06-083E-440A-9DAF-25484460931C}"/>
              </a:ext>
            </a:extLst>
          </p:cNvPr>
          <p:cNvPicPr>
            <a:picLocks noChangeAspect="1"/>
          </p:cNvPicPr>
          <p:nvPr/>
        </p:nvPicPr>
        <p:blipFill>
          <a:blip r:embed="rId8"/>
          <a:stretch>
            <a:fillRect/>
          </a:stretch>
        </p:blipFill>
        <p:spPr>
          <a:xfrm>
            <a:off x="5751524" y="2660021"/>
            <a:ext cx="415549" cy="506767"/>
          </a:xfrm>
          <a:prstGeom prst="rect">
            <a:avLst/>
          </a:prstGeom>
        </p:spPr>
      </p:pic>
      <p:sp>
        <p:nvSpPr>
          <p:cNvPr id="57" name="TextBox 56">
            <a:extLst>
              <a:ext uri="{FF2B5EF4-FFF2-40B4-BE49-F238E27FC236}">
                <a16:creationId xmlns:a16="http://schemas.microsoft.com/office/drawing/2014/main" id="{0A7F86C3-57BD-4630-BBAF-462974D690BF}"/>
              </a:ext>
            </a:extLst>
          </p:cNvPr>
          <p:cNvSpPr txBox="1"/>
          <p:nvPr/>
        </p:nvSpPr>
        <p:spPr>
          <a:xfrm>
            <a:off x="0" y="274066"/>
            <a:ext cx="2904083" cy="1569660"/>
          </a:xfrm>
          <a:prstGeom prst="rect">
            <a:avLst/>
          </a:prstGeom>
          <a:noFill/>
        </p:spPr>
        <p:txBody>
          <a:bodyPr wrap="square">
            <a:spAutoFit/>
          </a:bodyPr>
          <a:lstStyle/>
          <a:p>
            <a:pPr algn="ctr"/>
            <a:r>
              <a:rPr lang="en-US" sz="4800" b="1" i="0" dirty="0">
                <a:solidFill>
                  <a:schemeClr val="accent1">
                    <a:lumMod val="75000"/>
                  </a:schemeClr>
                </a:solidFill>
                <a:effectLst/>
                <a:latin typeface="+mj-lt"/>
              </a:rPr>
              <a:t>Angular</a:t>
            </a:r>
          </a:p>
          <a:p>
            <a:pPr algn="ctr"/>
            <a:endParaRPr lang="en-US" sz="4800" b="1" u="sng" dirty="0">
              <a:ea typeface="Lato Black" panose="020F0502020204030203" pitchFamily="34" charset="0"/>
              <a:cs typeface="Lato Black" panose="020F0502020204030203" pitchFamily="34" charset="0"/>
            </a:endParaRPr>
          </a:p>
        </p:txBody>
      </p:sp>
      <p:sp>
        <p:nvSpPr>
          <p:cNvPr id="59" name="TextBox 58">
            <a:extLst>
              <a:ext uri="{FF2B5EF4-FFF2-40B4-BE49-F238E27FC236}">
                <a16:creationId xmlns:a16="http://schemas.microsoft.com/office/drawing/2014/main" id="{13FCFF4E-398C-44EF-80BC-42AF04AE54BA}"/>
              </a:ext>
            </a:extLst>
          </p:cNvPr>
          <p:cNvSpPr txBox="1"/>
          <p:nvPr/>
        </p:nvSpPr>
        <p:spPr>
          <a:xfrm>
            <a:off x="389985" y="1154723"/>
            <a:ext cx="6122276" cy="1200329"/>
          </a:xfrm>
          <a:prstGeom prst="rect">
            <a:avLst/>
          </a:prstGeom>
          <a:noFill/>
        </p:spPr>
        <p:txBody>
          <a:bodyPr wrap="square">
            <a:spAutoFit/>
          </a:bodyPr>
          <a:lstStyle/>
          <a:p>
            <a:r>
              <a:rPr lang="en-US" sz="3600" dirty="0">
                <a:solidFill>
                  <a:schemeClr val="tx1">
                    <a:lumMod val="95000"/>
                    <a:lumOff val="5000"/>
                  </a:schemeClr>
                </a:solidFill>
                <a:latin typeface="-apple-system"/>
              </a:rPr>
              <a:t>F</a:t>
            </a:r>
            <a:r>
              <a:rPr lang="en-US" sz="3600" b="0" i="0" dirty="0">
                <a:solidFill>
                  <a:schemeClr val="tx1">
                    <a:lumMod val="95000"/>
                    <a:lumOff val="5000"/>
                  </a:schemeClr>
                </a:solidFill>
                <a:effectLst/>
                <a:latin typeface="-apple-system"/>
              </a:rPr>
              <a:t>ramework which is used to create client applications in </a:t>
            </a:r>
            <a:endParaRPr lang="ar-EG" sz="3600" b="0" i="0" dirty="0">
              <a:solidFill>
                <a:schemeClr val="tx1">
                  <a:lumMod val="95000"/>
                  <a:lumOff val="5000"/>
                </a:schemeClr>
              </a:solidFill>
              <a:effectLst/>
              <a:latin typeface="-apple-system"/>
            </a:endParaRPr>
          </a:p>
        </p:txBody>
      </p:sp>
      <p:sp>
        <p:nvSpPr>
          <p:cNvPr id="61" name="TextBox 60">
            <a:extLst>
              <a:ext uri="{FF2B5EF4-FFF2-40B4-BE49-F238E27FC236}">
                <a16:creationId xmlns:a16="http://schemas.microsoft.com/office/drawing/2014/main" id="{BA56BC5A-2F2B-4299-942D-14BF37E494C1}"/>
              </a:ext>
            </a:extLst>
          </p:cNvPr>
          <p:cNvSpPr txBox="1"/>
          <p:nvPr/>
        </p:nvSpPr>
        <p:spPr>
          <a:xfrm>
            <a:off x="995110" y="2338491"/>
            <a:ext cx="2557387" cy="1569660"/>
          </a:xfrm>
          <a:prstGeom prst="rect">
            <a:avLst/>
          </a:prstGeom>
          <a:noFill/>
        </p:spPr>
        <p:txBody>
          <a:bodyPr wrap="square">
            <a:spAutoFit/>
          </a:bodyPr>
          <a:lstStyle/>
          <a:p>
            <a:pPr marL="285750" indent="-285750">
              <a:buFont typeface="Arial" panose="020B0604020202020204" pitchFamily="34" charset="0"/>
              <a:buChar char="•"/>
            </a:pPr>
            <a:r>
              <a:rPr lang="en-US" sz="3200" b="0" i="0" dirty="0">
                <a:solidFill>
                  <a:schemeClr val="tx1">
                    <a:lumMod val="95000"/>
                    <a:lumOff val="5000"/>
                  </a:schemeClr>
                </a:solidFill>
                <a:effectLst/>
                <a:latin typeface="-apple-system"/>
              </a:rPr>
              <a:t>HTML </a:t>
            </a:r>
            <a:endParaRPr lang="en-US" sz="3200" dirty="0">
              <a:solidFill>
                <a:schemeClr val="tx1">
                  <a:lumMod val="95000"/>
                  <a:lumOff val="5000"/>
                </a:schemeClr>
              </a:solidFill>
              <a:latin typeface="-apple-system"/>
            </a:endParaRPr>
          </a:p>
          <a:p>
            <a:pPr marL="285750" indent="-285750">
              <a:buFont typeface="Arial" panose="020B0604020202020204" pitchFamily="34" charset="0"/>
              <a:buChar char="•"/>
            </a:pPr>
            <a:r>
              <a:rPr lang="en-US" sz="3200" b="0" i="0" dirty="0">
                <a:solidFill>
                  <a:schemeClr val="tx1">
                    <a:lumMod val="95000"/>
                    <a:lumOff val="5000"/>
                  </a:schemeClr>
                </a:solidFill>
                <a:effectLst/>
                <a:latin typeface="-apple-system"/>
              </a:rPr>
              <a:t>CSS</a:t>
            </a:r>
            <a:endParaRPr lang="ar-EG" sz="3200" b="0" i="0" dirty="0">
              <a:solidFill>
                <a:schemeClr val="tx1">
                  <a:lumMod val="95000"/>
                  <a:lumOff val="5000"/>
                </a:schemeClr>
              </a:solidFill>
              <a:effectLst/>
              <a:latin typeface="-apple-system"/>
            </a:endParaRPr>
          </a:p>
          <a:p>
            <a:pPr marL="285750" indent="-285750">
              <a:buFont typeface="Arial" panose="020B0604020202020204" pitchFamily="34" charset="0"/>
              <a:buChar char="•"/>
            </a:pPr>
            <a:r>
              <a:rPr lang="en-US" sz="3200" b="0" i="0" dirty="0">
                <a:solidFill>
                  <a:schemeClr val="tx1">
                    <a:lumMod val="95000"/>
                    <a:lumOff val="5000"/>
                  </a:schemeClr>
                </a:solidFill>
                <a:effectLst/>
                <a:latin typeface="-apple-system"/>
              </a:rPr>
              <a:t>Typescript</a:t>
            </a:r>
            <a:endParaRPr lang="en-US" sz="3200" dirty="0">
              <a:solidFill>
                <a:schemeClr val="tx1">
                  <a:lumMod val="95000"/>
                  <a:lumOff val="5000"/>
                </a:schemeClr>
              </a:solidFill>
            </a:endParaRPr>
          </a:p>
        </p:txBody>
      </p:sp>
    </p:spTree>
    <p:extLst>
      <p:ext uri="{BB962C8B-B14F-4D97-AF65-F5344CB8AC3E}">
        <p14:creationId xmlns:p14="http://schemas.microsoft.com/office/powerpoint/2010/main" val="281853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 calcmode="lin" valueType="num">
                                      <p:cBhvr additive="base">
                                        <p:cTn id="7"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9" grpId="0" animBg="1"/>
      <p:bldP spid="31" grpId="0" animBg="1"/>
      <p:bldP spid="33"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a:normAutofit/>
          </a:bodyPr>
          <a:lstStyle/>
          <a:p>
            <a:pPr algn="ctr"/>
            <a:r>
              <a:rPr lang="en-US" b="1" dirty="0">
                <a:solidFill>
                  <a:schemeClr val="accent1">
                    <a:lumMod val="75000"/>
                  </a:schemeClr>
                </a:solidFill>
              </a:rPr>
              <a:t>Django</a:t>
            </a:r>
          </a:p>
        </p:txBody>
      </p:sp>
      <p:sp>
        <p:nvSpPr>
          <p:cNvPr id="3" name="Content Placeholder 2"/>
          <p:cNvSpPr>
            <a:spLocks noGrp="1"/>
          </p:cNvSpPr>
          <p:nvPr>
            <p:ph idx="1"/>
          </p:nvPr>
        </p:nvSpPr>
        <p:spPr>
          <a:xfrm>
            <a:off x="648929" y="1902691"/>
            <a:ext cx="3505494" cy="4470400"/>
          </a:xfrm>
        </p:spPr>
        <p:txBody>
          <a:bodyPr>
            <a:normAutofit fontScale="92500"/>
          </a:bodyPr>
          <a:lstStyle/>
          <a:p>
            <a:pPr marL="0" indent="0">
              <a:buNone/>
            </a:pPr>
            <a:endParaRPr lang="en-US" sz="2000" dirty="0"/>
          </a:p>
          <a:p>
            <a:r>
              <a:rPr lang="en-US" sz="2400" b="1" dirty="0"/>
              <a:t>Django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a:t>
            </a:r>
            <a:endParaRPr lang="en-US" sz="24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41964"/>
            <a:ext cx="6019331" cy="3370825"/>
          </a:xfrm>
          <a:prstGeom prst="rect">
            <a:avLst/>
          </a:prstGeom>
          <a:effectLst/>
        </p:spPr>
      </p:pic>
    </p:spTree>
    <p:extLst>
      <p:ext uri="{BB962C8B-B14F-4D97-AF65-F5344CB8AC3E}">
        <p14:creationId xmlns:p14="http://schemas.microsoft.com/office/powerpoint/2010/main" val="354780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557188"/>
            <a:ext cx="10515600" cy="1133499"/>
          </a:xfrm>
        </p:spPr>
        <p:txBody>
          <a:bodyPr>
            <a:noAutofit/>
          </a:bodyPr>
          <a:lstStyle/>
          <a:p>
            <a:pPr algn="ctr"/>
            <a:r>
              <a:rPr lang="en-US" sz="4000" b="1" dirty="0">
                <a:solidFill>
                  <a:schemeClr val="accent1">
                    <a:lumMod val="75000"/>
                  </a:schemeClr>
                </a:solidFill>
                <a:ea typeface="Lato Black" panose="020F0502020204030203" pitchFamily="34" charset="0"/>
                <a:cs typeface="Lato Black" panose="020F0502020204030203" pitchFamily="34" charset="0"/>
              </a:rPr>
              <a:t>Content</a:t>
            </a:r>
            <a:br>
              <a:rPr lang="en-US" sz="4000" b="1" dirty="0">
                <a:solidFill>
                  <a:schemeClr val="accent1">
                    <a:lumMod val="75000"/>
                  </a:schemeClr>
                </a:solidFill>
                <a:ea typeface="Lato Black" panose="020F0502020204030203" pitchFamily="34" charset="0"/>
                <a:cs typeface="Lato Black" panose="020F0502020204030203" pitchFamily="34" charset="0"/>
              </a:rPr>
            </a:br>
            <a:endParaRPr lang="en-US" sz="4000" b="1" dirty="0">
              <a:solidFill>
                <a:schemeClr val="accent1">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46010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88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3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FC678091-2C0B-4771-82A6-65840E9661D0}"/>
              </a:ext>
            </a:extLst>
          </p:cNvPr>
          <p:cNvSpPr>
            <a:spLocks noGrp="1"/>
          </p:cNvSpPr>
          <p:nvPr>
            <p:ph type="title"/>
          </p:nvPr>
        </p:nvSpPr>
        <p:spPr>
          <a:xfrm>
            <a:off x="863029" y="1012004"/>
            <a:ext cx="3416158" cy="4795408"/>
          </a:xfrm>
        </p:spPr>
        <p:txBody>
          <a:bodyPr vert="horz" lIns="91440" tIns="45720" rIns="91440" bIns="45720" rtlCol="0" anchor="ctr">
            <a:normAutofit/>
          </a:bodyPr>
          <a:lstStyle/>
          <a:p>
            <a:pPr algn="ctr"/>
            <a:r>
              <a:rPr lang="en-US" b="1" dirty="0">
                <a:solidFill>
                  <a:srgbClr val="FFFFFF"/>
                </a:solidFill>
              </a:rPr>
              <a:t>User</a:t>
            </a:r>
            <a:r>
              <a:rPr lang="en-US" b="1" kern="1200" dirty="0">
                <a:solidFill>
                  <a:srgbClr val="FFFFFF"/>
                </a:solidFill>
                <a:ea typeface="+mj-ea"/>
                <a:cs typeface="+mj-cs"/>
              </a:rPr>
              <a:t> Pages</a:t>
            </a:r>
            <a:endParaRPr lang="en-US" b="1" i="0" kern="1200" dirty="0">
              <a:solidFill>
                <a:srgbClr val="FFFFFF"/>
              </a:solidFill>
              <a:effectLst/>
              <a:ea typeface="+mj-ea"/>
              <a:cs typeface="+mj-cs"/>
            </a:endParaRPr>
          </a:p>
        </p:txBody>
      </p:sp>
      <p:graphicFrame>
        <p:nvGraphicFramePr>
          <p:cNvPr id="40" name="TextBox 4">
            <a:extLst>
              <a:ext uri="{FF2B5EF4-FFF2-40B4-BE49-F238E27FC236}">
                <a16:creationId xmlns:a16="http://schemas.microsoft.com/office/drawing/2014/main" id="{B5BEC352-FA2E-4389-B22B-D0EA83345B76}"/>
              </a:ext>
            </a:extLst>
          </p:cNvPr>
          <p:cNvGraphicFramePr/>
          <p:nvPr/>
        </p:nvGraphicFramePr>
        <p:xfrm>
          <a:off x="5194300" y="502096"/>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50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965"/>
            <a:ext cx="10515600" cy="1122218"/>
          </a:xfrm>
        </p:spPr>
        <p:txBody>
          <a:bodyPr/>
          <a:lstStyle/>
          <a:p>
            <a:r>
              <a:rPr lang="en-US" dirty="0"/>
              <a:t>.</a:t>
            </a:r>
          </a:p>
        </p:txBody>
      </p:sp>
      <p:sp>
        <p:nvSpPr>
          <p:cNvPr id="3" name="Content Placeholder 2"/>
          <p:cNvSpPr>
            <a:spLocks noGrp="1"/>
          </p:cNvSpPr>
          <p:nvPr>
            <p:ph idx="1"/>
          </p:nvPr>
        </p:nvSpPr>
        <p:spPr/>
        <p:txBody>
          <a:bodyPr/>
          <a:lstStyle/>
          <a:p>
            <a:r>
              <a:rPr lang="en-US" dirty="0"/>
              <a:t>.</a:t>
            </a:r>
          </a:p>
        </p:txBody>
      </p:sp>
      <p:sp>
        <p:nvSpPr>
          <p:cNvPr id="4" name="Freeform: Shape 3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5" name="Title 1">
            <a:extLst>
              <a:ext uri="{FF2B5EF4-FFF2-40B4-BE49-F238E27FC236}">
                <a16:creationId xmlns:a16="http://schemas.microsoft.com/office/drawing/2014/main" id="{FC678091-2C0B-4771-82A6-65840E9661D0}"/>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Light" panose="020F0302020204030204"/>
                <a:ea typeface="+mj-ea"/>
                <a:cs typeface="+mj-cs"/>
              </a:rPr>
              <a:t>Admin Pages</a:t>
            </a:r>
          </a:p>
        </p:txBody>
      </p:sp>
      <p:graphicFrame>
        <p:nvGraphicFramePr>
          <p:cNvPr id="6" name="TextBox 4">
            <a:extLst>
              <a:ext uri="{FF2B5EF4-FFF2-40B4-BE49-F238E27FC236}">
                <a16:creationId xmlns:a16="http://schemas.microsoft.com/office/drawing/2014/main" id="{B5BEC352-FA2E-4389-B22B-D0EA83345B76}"/>
              </a:ext>
            </a:extLst>
          </p:cNvPr>
          <p:cNvGraphicFramePr/>
          <p:nvPr/>
        </p:nvGraphicFramePr>
        <p:xfrm>
          <a:off x="5194300" y="502096"/>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2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2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5FF5AD-D473-453C-B6BF-5394211397A8}"/>
              </a:ext>
            </a:extLst>
          </p:cNvPr>
          <p:cNvSpPr>
            <a:spLocks noGrp="1"/>
          </p:cNvSpPr>
          <p:nvPr>
            <p:ph type="title"/>
          </p:nvPr>
        </p:nvSpPr>
        <p:spPr>
          <a:xfrm>
            <a:off x="863029" y="1012004"/>
            <a:ext cx="3416158" cy="4795408"/>
          </a:xfrm>
        </p:spPr>
        <p:txBody>
          <a:bodyPr>
            <a:normAutofit/>
          </a:bodyPr>
          <a:lstStyle/>
          <a:p>
            <a:pPr algn="ctr"/>
            <a:r>
              <a:rPr lang="en-US" b="1" dirty="0">
                <a:solidFill>
                  <a:srgbClr val="FFFFFF"/>
                </a:solidFill>
              </a:rPr>
              <a:t>Page Components</a:t>
            </a:r>
          </a:p>
        </p:txBody>
      </p:sp>
      <p:sp>
        <p:nvSpPr>
          <p:cNvPr id="30" name="Rectangle: Rounded Corners 29">
            <a:extLst>
              <a:ext uri="{FF2B5EF4-FFF2-40B4-BE49-F238E27FC236}">
                <a16:creationId xmlns:a16="http://schemas.microsoft.com/office/drawing/2014/main" id="{1E1FB2A0-5CCF-4B6B-BC18-0127DE3BB3DB}"/>
              </a:ext>
            </a:extLst>
          </p:cNvPr>
          <p:cNvSpPr/>
          <p:nvPr/>
        </p:nvSpPr>
        <p:spPr>
          <a:xfrm>
            <a:off x="5422718" y="546538"/>
            <a:ext cx="6285186" cy="1397876"/>
          </a:xfrm>
          <a:prstGeom prst="roundRect">
            <a:avLst>
              <a:gd name="adj"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95000"/>
                    <a:lumOff val="5000"/>
                  </a:schemeClr>
                </a:solidFill>
                <a:latin typeface="+mj-lt"/>
              </a:rPr>
              <a:t>Navbar</a:t>
            </a:r>
          </a:p>
        </p:txBody>
      </p:sp>
      <p:sp>
        <p:nvSpPr>
          <p:cNvPr id="44" name="Rectangle: Rounded Corners 43">
            <a:extLst>
              <a:ext uri="{FF2B5EF4-FFF2-40B4-BE49-F238E27FC236}">
                <a16:creationId xmlns:a16="http://schemas.microsoft.com/office/drawing/2014/main" id="{E19BE935-6215-4107-8E71-2BB94C66AE49}"/>
              </a:ext>
            </a:extLst>
          </p:cNvPr>
          <p:cNvSpPr/>
          <p:nvPr/>
        </p:nvSpPr>
        <p:spPr>
          <a:xfrm>
            <a:off x="5422718" y="2755845"/>
            <a:ext cx="6285186" cy="1397876"/>
          </a:xfrm>
          <a:prstGeom prst="roundRect">
            <a:avLst>
              <a:gd name="adj"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95000"/>
                    <a:lumOff val="5000"/>
                  </a:schemeClr>
                </a:solidFill>
                <a:latin typeface="+mj-lt"/>
              </a:rPr>
              <a:t>Body</a:t>
            </a:r>
          </a:p>
        </p:txBody>
      </p:sp>
      <p:sp>
        <p:nvSpPr>
          <p:cNvPr id="46" name="Rectangle: Rounded Corners 45">
            <a:extLst>
              <a:ext uri="{FF2B5EF4-FFF2-40B4-BE49-F238E27FC236}">
                <a16:creationId xmlns:a16="http://schemas.microsoft.com/office/drawing/2014/main" id="{FD733B13-DBBC-4F42-9B90-437F2477934D}"/>
              </a:ext>
            </a:extLst>
          </p:cNvPr>
          <p:cNvSpPr/>
          <p:nvPr/>
        </p:nvSpPr>
        <p:spPr>
          <a:xfrm>
            <a:off x="5422718" y="4965153"/>
            <a:ext cx="6285186" cy="1397876"/>
          </a:xfrm>
          <a:prstGeom prst="roundRect">
            <a:avLst>
              <a:gd name="adj"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95000"/>
                    <a:lumOff val="5000"/>
                  </a:schemeClr>
                </a:solidFill>
                <a:latin typeface="+mj-lt"/>
              </a:rPr>
              <a:t>Footer</a:t>
            </a:r>
          </a:p>
        </p:txBody>
      </p:sp>
    </p:spTree>
    <p:extLst>
      <p:ext uri="{BB962C8B-B14F-4D97-AF65-F5344CB8AC3E}">
        <p14:creationId xmlns:p14="http://schemas.microsoft.com/office/powerpoint/2010/main" val="37037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4" grpId="0" animBg="1"/>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8CE32489-2BC4-4599-89A5-838D9FBA280C}"/>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dirty="0">
                <a:solidFill>
                  <a:schemeClr val="bg1">
                    <a:lumMod val="95000"/>
                    <a:lumOff val="5000"/>
                  </a:schemeClr>
                </a:solidFill>
                <a:latin typeface="+mj-lt"/>
                <a:ea typeface="+mj-ea"/>
                <a:cs typeface="+mj-cs"/>
              </a:rPr>
              <a:t>Pages</a:t>
            </a:r>
            <a:r>
              <a:rPr lang="en-US" sz="5400" dirty="0">
                <a:solidFill>
                  <a:schemeClr val="bg1">
                    <a:lumMod val="95000"/>
                    <a:lumOff val="5000"/>
                  </a:schemeClr>
                </a:solidFill>
                <a:latin typeface="+mj-lt"/>
                <a:ea typeface="+mj-ea"/>
                <a:cs typeface="+mj-cs"/>
              </a:rPr>
              <a:t> </a:t>
            </a:r>
          </a:p>
        </p:txBody>
      </p:sp>
    </p:spTree>
    <p:extLst>
      <p:ext uri="{BB962C8B-B14F-4D97-AF65-F5344CB8AC3E}">
        <p14:creationId xmlns:p14="http://schemas.microsoft.com/office/powerpoint/2010/main" val="402871795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43A40"/>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A0CDC6F-C00E-44E0-B0BA-31A437B1F1F5}"/>
              </a:ext>
            </a:extLst>
          </p:cNvPr>
          <p:cNvPicPr>
            <a:picLocks noChangeAspect="1"/>
          </p:cNvPicPr>
          <p:nvPr/>
        </p:nvPicPr>
        <p:blipFill>
          <a:blip r:embed="rId2"/>
          <a:stretch>
            <a:fillRect/>
          </a:stretch>
        </p:blipFill>
        <p:spPr>
          <a:xfrm>
            <a:off x="1827989" y="0"/>
            <a:ext cx="8536021" cy="5417695"/>
          </a:xfrm>
          <a:prstGeom prst="rect">
            <a:avLst/>
          </a:prstGeom>
        </p:spPr>
      </p:pic>
      <p:sp>
        <p:nvSpPr>
          <p:cNvPr id="23" name="TextBox 22">
            <a:extLst>
              <a:ext uri="{FF2B5EF4-FFF2-40B4-BE49-F238E27FC236}">
                <a16:creationId xmlns:a16="http://schemas.microsoft.com/office/drawing/2014/main" id="{01E44CDE-4B7A-4DE4-9D6C-3363767BA2EA}"/>
              </a:ext>
            </a:extLst>
          </p:cNvPr>
          <p:cNvSpPr txBox="1"/>
          <p:nvPr/>
        </p:nvSpPr>
        <p:spPr>
          <a:xfrm>
            <a:off x="0" y="2828835"/>
            <a:ext cx="1724508" cy="1200329"/>
          </a:xfrm>
          <a:prstGeom prst="rect">
            <a:avLst/>
          </a:prstGeom>
          <a:noFill/>
        </p:spPr>
        <p:txBody>
          <a:bodyPr wrap="square">
            <a:spAutoFit/>
          </a:bodyPr>
          <a:lstStyle/>
          <a:p>
            <a:pPr algn="ctr"/>
            <a:r>
              <a:rPr lang="en-US" sz="3600" b="1" dirty="0">
                <a:solidFill>
                  <a:schemeClr val="bg1"/>
                </a:solidFill>
                <a:latin typeface="+mj-lt"/>
                <a:cs typeface="Aharoni" panose="02010803020104030203" pitchFamily="2" charset="-79"/>
              </a:rPr>
              <a:t>Home page</a:t>
            </a:r>
            <a:endParaRPr lang="en-US" dirty="0"/>
          </a:p>
        </p:txBody>
      </p:sp>
      <p:pic>
        <p:nvPicPr>
          <p:cNvPr id="27" name="Picture 26">
            <a:extLst>
              <a:ext uri="{FF2B5EF4-FFF2-40B4-BE49-F238E27FC236}">
                <a16:creationId xmlns:a16="http://schemas.microsoft.com/office/drawing/2014/main" id="{A2B5C01F-E277-4FCD-B486-C05486EF0A47}"/>
              </a:ext>
            </a:extLst>
          </p:cNvPr>
          <p:cNvPicPr>
            <a:picLocks noChangeAspect="1"/>
          </p:cNvPicPr>
          <p:nvPr/>
        </p:nvPicPr>
        <p:blipFill>
          <a:blip r:embed="rId3"/>
          <a:stretch>
            <a:fillRect/>
          </a:stretch>
        </p:blipFill>
        <p:spPr>
          <a:xfrm>
            <a:off x="1827990" y="5417695"/>
            <a:ext cx="8536020" cy="1440305"/>
          </a:xfrm>
          <a:prstGeom prst="rect">
            <a:avLst/>
          </a:prstGeom>
        </p:spPr>
      </p:pic>
    </p:spTree>
    <p:extLst>
      <p:ext uri="{BB962C8B-B14F-4D97-AF65-F5344CB8AC3E}">
        <p14:creationId xmlns:p14="http://schemas.microsoft.com/office/powerpoint/2010/main" val="387943030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a:normAutofit/>
          </a:bodyPr>
          <a:lstStyle/>
          <a:p>
            <a:pPr algn="ctr"/>
            <a:r>
              <a:rPr lang="en-US" b="1" dirty="0">
                <a:solidFill>
                  <a:schemeClr val="accent1">
                    <a:lumMod val="75000"/>
                  </a:schemeClr>
                </a:solidFill>
              </a:rPr>
              <a:t>Sign Up</a:t>
            </a:r>
          </a:p>
        </p:txBody>
      </p:sp>
      <p:sp>
        <p:nvSpPr>
          <p:cNvPr id="7" name="Content Placeholder 6"/>
          <p:cNvSpPr>
            <a:spLocks noGrp="1"/>
          </p:cNvSpPr>
          <p:nvPr>
            <p:ph idx="1"/>
          </p:nvPr>
        </p:nvSpPr>
        <p:spPr>
          <a:xfrm>
            <a:off x="648931" y="2438400"/>
            <a:ext cx="3505494" cy="3785419"/>
          </a:xfrm>
        </p:spPr>
        <p:txBody>
          <a:bodyPr>
            <a:normAutofit/>
          </a:bodyPr>
          <a:lstStyle/>
          <a:p>
            <a:r>
              <a:rPr lang="en-US" sz="2000" b="1" dirty="0"/>
              <a:t>User can make account on site </a:t>
            </a:r>
          </a:p>
          <a:p>
            <a:r>
              <a:rPr lang="en-US" sz="2000" b="1" dirty="0"/>
              <a:t>Write His Data</a:t>
            </a:r>
          </a:p>
          <a:p>
            <a:r>
              <a:rPr lang="en-US" sz="2000" b="1" dirty="0"/>
              <a:t>This data stored in data base </a:t>
            </a:r>
          </a:p>
          <a:p>
            <a:pPr marL="0" indent="0">
              <a:buNone/>
            </a:pPr>
            <a:endParaRPr lang="en-US" sz="2000" dirty="0"/>
          </a:p>
        </p:txBody>
      </p:sp>
      <p:sp>
        <p:nvSpPr>
          <p:cNvPr id="27" name="Rectangle 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r="1863" b="-2"/>
          <a:stretch/>
        </p:blipFill>
        <p:spPr>
          <a:xfrm>
            <a:off x="5173442" y="594359"/>
            <a:ext cx="6369627" cy="5666035"/>
          </a:xfrm>
          <a:prstGeom prst="rect">
            <a:avLst/>
          </a:prstGeom>
          <a:effectLst/>
        </p:spPr>
      </p:pic>
    </p:spTree>
    <p:extLst>
      <p:ext uri="{BB962C8B-B14F-4D97-AF65-F5344CB8AC3E}">
        <p14:creationId xmlns:p14="http://schemas.microsoft.com/office/powerpoint/2010/main" val="411030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3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C33E964-5F0C-4BF8-8075-BDDCE76CA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75114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1"/>
          <p:cNvGrpSpPr/>
          <p:nvPr/>
        </p:nvGrpSpPr>
        <p:grpSpPr>
          <a:xfrm>
            <a:off x="412200" y="0"/>
            <a:ext cx="9926280" cy="6857640"/>
            <a:chOff x="412200" y="0"/>
            <a:chExt cx="9926280" cy="6857640"/>
          </a:xfrm>
        </p:grpSpPr>
        <p:sp>
          <p:nvSpPr>
            <p:cNvPr id="87" name="CustomShape 2"/>
            <p:cNvSpPr/>
            <p:nvPr/>
          </p:nvSpPr>
          <p:spPr>
            <a:xfrm>
              <a:off x="412200" y="0"/>
              <a:ext cx="9926280" cy="6857640"/>
            </a:xfrm>
            <a:custGeom>
              <a:avLst/>
              <a:gdLst/>
              <a:ahLst/>
              <a:cxnLst/>
              <a:rect l="l" t="t"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8" name="CustomShape 3"/>
            <p:cNvSpPr/>
            <p:nvPr/>
          </p:nvSpPr>
          <p:spPr>
            <a:xfrm>
              <a:off x="412200" y="0"/>
              <a:ext cx="9890640" cy="6580080"/>
            </a:xfrm>
            <a:custGeom>
              <a:avLst/>
              <a:gdLst/>
              <a:ahLst/>
              <a:cxnLst/>
              <a:rect l="l" t="t"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p:spPr>
          <p:style>
            <a:lnRef idx="0">
              <a:scrgbClr r="0" g="0" b="0"/>
            </a:lnRef>
            <a:fillRef idx="0">
              <a:scrgbClr r="0" g="0" b="0"/>
            </a:fillRef>
            <a:effectRef idx="0">
              <a:scrgbClr r="0" g="0" b="0"/>
            </a:effectRef>
            <a:fontRef idx="minor"/>
          </p:style>
        </p:sp>
      </p:grpSp>
      <p:sp>
        <p:nvSpPr>
          <p:cNvPr id="89" name="CustomShape 4"/>
          <p:cNvSpPr/>
          <p:nvPr/>
        </p:nvSpPr>
        <p:spPr>
          <a:xfrm>
            <a:off x="302400" y="176400"/>
            <a:ext cx="314172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dirty="0">
                <a:solidFill>
                  <a:schemeClr val="accent1">
                    <a:lumMod val="75000"/>
                  </a:schemeClr>
                </a:solidFill>
                <a:uFillTx/>
                <a:latin typeface="Calibri"/>
                <a:ea typeface="Noto Sans"/>
              </a:rPr>
              <a:t>Outlines</a:t>
            </a:r>
            <a:endParaRPr lang="en-US" sz="6000" b="0" strike="noStrike" spc="-1" dirty="0">
              <a:solidFill>
                <a:schemeClr val="accent1">
                  <a:lumMod val="75000"/>
                </a:schemeClr>
              </a:solidFill>
              <a:latin typeface="Arial"/>
            </a:endParaRPr>
          </a:p>
        </p:txBody>
      </p:sp>
      <p:grpSp>
        <p:nvGrpSpPr>
          <p:cNvPr id="90" name="Group 5"/>
          <p:cNvGrpSpPr/>
          <p:nvPr/>
        </p:nvGrpSpPr>
        <p:grpSpPr>
          <a:xfrm>
            <a:off x="1926000" y="4101840"/>
            <a:ext cx="1262880" cy="2122560"/>
            <a:chOff x="1926000" y="4101840"/>
            <a:chExt cx="1262880" cy="2122560"/>
          </a:xfrm>
        </p:grpSpPr>
        <p:sp>
          <p:nvSpPr>
            <p:cNvPr id="91" name="CustomShape 6"/>
            <p:cNvSpPr/>
            <p:nvPr/>
          </p:nvSpPr>
          <p:spPr>
            <a:xfrm>
              <a:off x="1941480" y="5906520"/>
              <a:ext cx="1247400" cy="31788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92" name="CustomShape 7"/>
            <p:cNvSpPr/>
            <p:nvPr/>
          </p:nvSpPr>
          <p:spPr>
            <a:xfrm>
              <a:off x="1926000" y="4101840"/>
              <a:ext cx="1247400" cy="19238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CB1B4A"/>
            </a:solidFill>
            <a:ln>
              <a:noFill/>
            </a:ln>
          </p:spPr>
          <p:style>
            <a:lnRef idx="0">
              <a:scrgbClr r="0" g="0" b="0"/>
            </a:lnRef>
            <a:fillRef idx="0">
              <a:scrgbClr r="0" g="0" b="0"/>
            </a:fillRef>
            <a:effectRef idx="0">
              <a:scrgbClr r="0" g="0" b="0"/>
            </a:effectRef>
            <a:fontRef idx="minor"/>
          </p:style>
        </p:sp>
      </p:grpSp>
      <p:grpSp>
        <p:nvGrpSpPr>
          <p:cNvPr id="93" name="Group 8"/>
          <p:cNvGrpSpPr/>
          <p:nvPr/>
        </p:nvGrpSpPr>
        <p:grpSpPr>
          <a:xfrm>
            <a:off x="108000" y="67680"/>
            <a:ext cx="10839240" cy="6701760"/>
            <a:chOff x="108000" y="67680"/>
            <a:chExt cx="10839240" cy="6701760"/>
          </a:xfrm>
        </p:grpSpPr>
        <p:sp>
          <p:nvSpPr>
            <p:cNvPr id="94" name="CustomShape 9"/>
            <p:cNvSpPr/>
            <p:nvPr/>
          </p:nvSpPr>
          <p:spPr>
            <a:xfrm>
              <a:off x="108000" y="6769080"/>
              <a:ext cx="10839240" cy="360"/>
            </a:xfrm>
            <a:custGeom>
              <a:avLst/>
              <a:gdLst/>
              <a:ahLst/>
              <a:cxnLst/>
              <a:rect l="l" t="t" r="r" b="b"/>
              <a:pathLst>
                <a:path w="15350">
                  <a:moveTo>
                    <a:pt x="0" y="0"/>
                  </a:moveTo>
                  <a:cubicBezTo>
                    <a:pt x="5120" y="0"/>
                    <a:pt x="10235" y="0"/>
                    <a:pt x="15350" y="0"/>
                  </a:cubicBezTo>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5" name="CustomShape 10"/>
            <p:cNvSpPr/>
            <p:nvPr/>
          </p:nvSpPr>
          <p:spPr>
            <a:xfrm>
              <a:off x="6068160" y="5016960"/>
              <a:ext cx="567360" cy="191520"/>
            </a:xfrm>
            <a:custGeom>
              <a:avLst/>
              <a:gdLst/>
              <a:ahLst/>
              <a:cxnLst/>
              <a:rect l="l" t="t"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6" name="CustomShape 11"/>
            <p:cNvSpPr/>
            <p:nvPr/>
          </p:nvSpPr>
          <p:spPr>
            <a:xfrm>
              <a:off x="5101920" y="5260320"/>
              <a:ext cx="567360" cy="180720"/>
            </a:xfrm>
            <a:custGeom>
              <a:avLst/>
              <a:gdLst/>
              <a:ahLst/>
              <a:cxnLst/>
              <a:rect l="l" t="t"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7" name="CustomShape 12"/>
            <p:cNvSpPr/>
            <p:nvPr/>
          </p:nvSpPr>
          <p:spPr>
            <a:xfrm>
              <a:off x="4136040" y="5489640"/>
              <a:ext cx="569880" cy="200880"/>
            </a:xfrm>
            <a:custGeom>
              <a:avLst/>
              <a:gdLst/>
              <a:ahLst/>
              <a:cxnLst/>
              <a:rect l="l" t="t"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8" name="CustomShape 13"/>
            <p:cNvSpPr/>
            <p:nvPr/>
          </p:nvSpPr>
          <p:spPr>
            <a:xfrm>
              <a:off x="7028640" y="4703400"/>
              <a:ext cx="556200" cy="250920"/>
            </a:xfrm>
            <a:custGeom>
              <a:avLst/>
              <a:gdLst/>
              <a:ahLst/>
              <a:cxnLst/>
              <a:rect l="l" t="t"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9" name="CustomShape 14"/>
            <p:cNvSpPr/>
            <p:nvPr/>
          </p:nvSpPr>
          <p:spPr>
            <a:xfrm>
              <a:off x="3188880" y="5770440"/>
              <a:ext cx="556200" cy="252360"/>
            </a:xfrm>
            <a:custGeom>
              <a:avLst/>
              <a:gdLst/>
              <a:ahLst/>
              <a:cxnLst/>
              <a:rect l="l" t="t"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0" name="CustomShape 15"/>
            <p:cNvSpPr/>
            <p:nvPr/>
          </p:nvSpPr>
          <p:spPr>
            <a:xfrm>
              <a:off x="5789520" y="2855880"/>
              <a:ext cx="223560" cy="152640"/>
            </a:xfrm>
            <a:custGeom>
              <a:avLst/>
              <a:gdLst/>
              <a:ahLst/>
              <a:cxnLst/>
              <a:rect l="l" t="t"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1" name="CustomShape 16"/>
            <p:cNvSpPr/>
            <p:nvPr/>
          </p:nvSpPr>
          <p:spPr>
            <a:xfrm>
              <a:off x="7443360" y="3698640"/>
              <a:ext cx="220680" cy="162000"/>
            </a:xfrm>
            <a:custGeom>
              <a:avLst/>
              <a:gdLst/>
              <a:ahLst/>
              <a:cxnLst/>
              <a:rect l="l" t="t"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2" name="CustomShape 17"/>
            <p:cNvSpPr/>
            <p:nvPr/>
          </p:nvSpPr>
          <p:spPr>
            <a:xfrm>
              <a:off x="6619320" y="3270960"/>
              <a:ext cx="228960" cy="140040"/>
            </a:xfrm>
            <a:custGeom>
              <a:avLst/>
              <a:gdLst/>
              <a:ahLst/>
              <a:cxnLst/>
              <a:rect l="l" t="t"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3" name="CustomShape 18"/>
            <p:cNvSpPr/>
            <p:nvPr/>
          </p:nvSpPr>
          <p:spPr>
            <a:xfrm>
              <a:off x="6201720" y="3072960"/>
              <a:ext cx="228960" cy="140040"/>
            </a:xfrm>
            <a:custGeom>
              <a:avLst/>
              <a:gdLst/>
              <a:ahLst/>
              <a:cxnLst/>
              <a:rect l="l" t="t"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4" name="CustomShape 19"/>
            <p:cNvSpPr/>
            <p:nvPr/>
          </p:nvSpPr>
          <p:spPr>
            <a:xfrm>
              <a:off x="7803720" y="4399200"/>
              <a:ext cx="207000" cy="182160"/>
            </a:xfrm>
            <a:custGeom>
              <a:avLst/>
              <a:gdLst/>
              <a:ahLst/>
              <a:cxnLst/>
              <a:rect l="l" t="t"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5" name="CustomShape 20"/>
            <p:cNvSpPr/>
            <p:nvPr/>
          </p:nvSpPr>
          <p:spPr>
            <a:xfrm>
              <a:off x="7036920" y="3475440"/>
              <a:ext cx="226080" cy="146160"/>
            </a:xfrm>
            <a:custGeom>
              <a:avLst/>
              <a:gdLst/>
              <a:ahLst/>
              <a:cxnLst/>
              <a:rect l="l" t="t"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6" name="CustomShape 21"/>
            <p:cNvSpPr/>
            <p:nvPr/>
          </p:nvSpPr>
          <p:spPr>
            <a:xfrm>
              <a:off x="7825320" y="3971520"/>
              <a:ext cx="185040" cy="213480"/>
            </a:xfrm>
            <a:custGeom>
              <a:avLst/>
              <a:gdLst/>
              <a:ahLst/>
              <a:cxnLst/>
              <a:rect l="l" t="t"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7" name="CustomShape 22"/>
            <p:cNvSpPr/>
            <p:nvPr/>
          </p:nvSpPr>
          <p:spPr>
            <a:xfrm>
              <a:off x="7522560" y="1905840"/>
              <a:ext cx="177120" cy="60480"/>
            </a:xfrm>
            <a:custGeom>
              <a:avLst/>
              <a:gdLst/>
              <a:ahLst/>
              <a:cxnLst/>
              <a:rect l="l" t="t"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8" name="CustomShape 23"/>
            <p:cNvSpPr/>
            <p:nvPr/>
          </p:nvSpPr>
          <p:spPr>
            <a:xfrm>
              <a:off x="7858080" y="1846440"/>
              <a:ext cx="177120" cy="55800"/>
            </a:xfrm>
            <a:custGeom>
              <a:avLst/>
              <a:gdLst/>
              <a:ahLst/>
              <a:cxnLst/>
              <a:rect l="l" t="t"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9" name="CustomShape 24"/>
            <p:cNvSpPr/>
            <p:nvPr/>
          </p:nvSpPr>
          <p:spPr>
            <a:xfrm>
              <a:off x="6196320" y="2197440"/>
              <a:ext cx="171720" cy="75960"/>
            </a:xfrm>
            <a:custGeom>
              <a:avLst/>
              <a:gdLst/>
              <a:ahLst/>
              <a:cxnLst/>
              <a:rect l="l" t="t"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0" name="CustomShape 25"/>
            <p:cNvSpPr/>
            <p:nvPr/>
          </p:nvSpPr>
          <p:spPr>
            <a:xfrm>
              <a:off x="8191080" y="1777680"/>
              <a:ext cx="177120" cy="60480"/>
            </a:xfrm>
            <a:custGeom>
              <a:avLst/>
              <a:gdLst/>
              <a:ahLst/>
              <a:cxnLst/>
              <a:rect l="l" t="t"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1" name="CustomShape 26"/>
            <p:cNvSpPr/>
            <p:nvPr/>
          </p:nvSpPr>
          <p:spPr>
            <a:xfrm>
              <a:off x="7187040" y="1966680"/>
              <a:ext cx="179640" cy="60480"/>
            </a:xfrm>
            <a:custGeom>
              <a:avLst/>
              <a:gdLst/>
              <a:ahLst/>
              <a:cxnLst/>
              <a:rect l="l" t="t"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2" name="CustomShape 27"/>
            <p:cNvSpPr/>
            <p:nvPr/>
          </p:nvSpPr>
          <p:spPr>
            <a:xfrm>
              <a:off x="5647680" y="2484720"/>
              <a:ext cx="97920" cy="180720"/>
            </a:xfrm>
            <a:custGeom>
              <a:avLst/>
              <a:gdLst/>
              <a:ahLst/>
              <a:cxnLst/>
              <a:rect l="l" t="t"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3" name="CustomShape 28"/>
            <p:cNvSpPr/>
            <p:nvPr/>
          </p:nvSpPr>
          <p:spPr>
            <a:xfrm>
              <a:off x="6526440" y="2109960"/>
              <a:ext cx="171720" cy="65160"/>
            </a:xfrm>
            <a:custGeom>
              <a:avLst/>
              <a:gdLst/>
              <a:ahLst/>
              <a:cxnLst/>
              <a:rect l="l" t="t"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4" name="CustomShape 29"/>
            <p:cNvSpPr/>
            <p:nvPr/>
          </p:nvSpPr>
          <p:spPr>
            <a:xfrm>
              <a:off x="6854040" y="2035080"/>
              <a:ext cx="177120" cy="60480"/>
            </a:xfrm>
            <a:custGeom>
              <a:avLst/>
              <a:gdLst/>
              <a:ahLst/>
              <a:cxnLst/>
              <a:rect l="l" t="t"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5" name="CustomShape 30"/>
            <p:cNvSpPr/>
            <p:nvPr/>
          </p:nvSpPr>
          <p:spPr>
            <a:xfrm>
              <a:off x="5871600" y="2313000"/>
              <a:ext cx="174240" cy="96480"/>
            </a:xfrm>
            <a:custGeom>
              <a:avLst/>
              <a:gdLst/>
              <a:ahLst/>
              <a:cxnLst/>
              <a:rect l="l" t="t"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6" name="CustomShape 31"/>
            <p:cNvSpPr/>
            <p:nvPr/>
          </p:nvSpPr>
          <p:spPr>
            <a:xfrm>
              <a:off x="8524080" y="1690560"/>
              <a:ext cx="177120" cy="71280"/>
            </a:xfrm>
            <a:custGeom>
              <a:avLst/>
              <a:gdLst/>
              <a:ahLst/>
              <a:cxnLst/>
              <a:rect l="l" t="t"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7" name="CustomShape 32"/>
            <p:cNvSpPr/>
            <p:nvPr/>
          </p:nvSpPr>
          <p:spPr>
            <a:xfrm>
              <a:off x="8851680" y="1568880"/>
              <a:ext cx="171720" cy="90000"/>
            </a:xfrm>
            <a:custGeom>
              <a:avLst/>
              <a:gdLst/>
              <a:ahLst/>
              <a:cxnLst/>
              <a:rect l="l" t="t"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8" name="CustomShape 33"/>
            <p:cNvSpPr/>
            <p:nvPr/>
          </p:nvSpPr>
          <p:spPr>
            <a:xfrm>
              <a:off x="8346600" y="1014840"/>
              <a:ext cx="122400" cy="43200"/>
            </a:xfrm>
            <a:custGeom>
              <a:avLst/>
              <a:gdLst/>
              <a:ahLst/>
              <a:cxnLst/>
              <a:rect l="l" t="t"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9" name="CustomShape 34"/>
            <p:cNvSpPr/>
            <p:nvPr/>
          </p:nvSpPr>
          <p:spPr>
            <a:xfrm>
              <a:off x="7907400" y="905760"/>
              <a:ext cx="122400" cy="43200"/>
            </a:xfrm>
            <a:custGeom>
              <a:avLst/>
              <a:gdLst/>
              <a:ahLst/>
              <a:cxnLst/>
              <a:rect l="l" t="t"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0" name="CustomShape 35"/>
            <p:cNvSpPr/>
            <p:nvPr/>
          </p:nvSpPr>
          <p:spPr>
            <a:xfrm>
              <a:off x="8130960" y="957240"/>
              <a:ext cx="117000" cy="45000"/>
            </a:xfrm>
            <a:custGeom>
              <a:avLst/>
              <a:gdLst/>
              <a:ahLst/>
              <a:cxnLst/>
              <a:rect l="l" t="t"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1" name="CustomShape 36"/>
            <p:cNvSpPr/>
            <p:nvPr/>
          </p:nvSpPr>
          <p:spPr>
            <a:xfrm>
              <a:off x="7686360" y="851040"/>
              <a:ext cx="122400" cy="45000"/>
            </a:xfrm>
            <a:custGeom>
              <a:avLst/>
              <a:gdLst/>
              <a:ahLst/>
              <a:cxnLst/>
              <a:rect l="l" t="t"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2" name="CustomShape 37"/>
            <p:cNvSpPr/>
            <p:nvPr/>
          </p:nvSpPr>
          <p:spPr>
            <a:xfrm>
              <a:off x="7470720" y="777600"/>
              <a:ext cx="111600" cy="59040"/>
            </a:xfrm>
            <a:custGeom>
              <a:avLst/>
              <a:gdLst/>
              <a:ahLst/>
              <a:cxnLst/>
              <a:rect l="l" t="t"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3" name="CustomShape 38"/>
            <p:cNvSpPr/>
            <p:nvPr/>
          </p:nvSpPr>
          <p:spPr>
            <a:xfrm>
              <a:off x="9086400" y="1414080"/>
              <a:ext cx="73440" cy="107280"/>
            </a:xfrm>
            <a:custGeom>
              <a:avLst/>
              <a:gdLst/>
              <a:ahLst/>
              <a:cxnLst/>
              <a:rect l="l" t="t"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4" name="CustomShape 39"/>
            <p:cNvSpPr/>
            <p:nvPr/>
          </p:nvSpPr>
          <p:spPr>
            <a:xfrm>
              <a:off x="8567640" y="1071000"/>
              <a:ext cx="117000" cy="49680"/>
            </a:xfrm>
            <a:custGeom>
              <a:avLst/>
              <a:gdLst/>
              <a:ahLst/>
              <a:cxnLst/>
              <a:rect l="l" t="t"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5" name="CustomShape 40"/>
            <p:cNvSpPr/>
            <p:nvPr/>
          </p:nvSpPr>
          <p:spPr>
            <a:xfrm>
              <a:off x="8788680" y="1141200"/>
              <a:ext cx="114120" cy="57240"/>
            </a:xfrm>
            <a:custGeom>
              <a:avLst/>
              <a:gdLst/>
              <a:ahLst/>
              <a:cxnLst/>
              <a:rect l="l" t="t"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6" name="CustomShape 41"/>
            <p:cNvSpPr/>
            <p:nvPr/>
          </p:nvSpPr>
          <p:spPr>
            <a:xfrm>
              <a:off x="8993520" y="1234800"/>
              <a:ext cx="108720" cy="77760"/>
            </a:xfrm>
            <a:custGeom>
              <a:avLst/>
              <a:gdLst/>
              <a:ahLst/>
              <a:cxnLst/>
              <a:rect l="l" t="t"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7" name="CustomShape 42"/>
            <p:cNvSpPr/>
            <p:nvPr/>
          </p:nvSpPr>
          <p:spPr>
            <a:xfrm>
              <a:off x="8101080" y="378360"/>
              <a:ext cx="65160" cy="27720"/>
            </a:xfrm>
            <a:custGeom>
              <a:avLst/>
              <a:gdLst/>
              <a:ahLst/>
              <a:cxnLst/>
              <a:rect l="l" t="t"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8" name="CustomShape 43"/>
            <p:cNvSpPr/>
            <p:nvPr/>
          </p:nvSpPr>
          <p:spPr>
            <a:xfrm>
              <a:off x="8775000" y="268920"/>
              <a:ext cx="65160" cy="30960"/>
            </a:xfrm>
            <a:custGeom>
              <a:avLst/>
              <a:gdLst/>
              <a:ahLst/>
              <a:cxnLst/>
              <a:rect l="l" t="t"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9" name="CustomShape 44"/>
            <p:cNvSpPr/>
            <p:nvPr/>
          </p:nvSpPr>
          <p:spPr>
            <a:xfrm>
              <a:off x="7992000" y="399960"/>
              <a:ext cx="62280" cy="26280"/>
            </a:xfrm>
            <a:custGeom>
              <a:avLst/>
              <a:gdLst/>
              <a:ahLst/>
              <a:cxnLst/>
              <a:rect l="l" t="t"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0" name="CustomShape 45"/>
            <p:cNvSpPr/>
            <p:nvPr/>
          </p:nvSpPr>
          <p:spPr>
            <a:xfrm>
              <a:off x="7882920" y="417240"/>
              <a:ext cx="65160" cy="33840"/>
            </a:xfrm>
            <a:custGeom>
              <a:avLst/>
              <a:gdLst/>
              <a:ahLst/>
              <a:cxnLst/>
              <a:rect l="l" t="t" r="r" b="b"/>
              <a:pathLst>
                <a:path w="96" h="44">
                  <a:moveTo>
                    <a:pt x="96" y="20"/>
                  </a:moveTo>
                  <a:cubicBezTo>
                    <a:pt x="61" y="38"/>
                    <a:pt x="33" y="44"/>
                    <a:pt x="0" y="38"/>
                  </a:cubicBezTo>
                  <a:cubicBezTo>
                    <a:pt x="15" y="9"/>
                    <a:pt x="58" y="0"/>
                    <a:pt x="96" y="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1" name="CustomShape 46"/>
            <p:cNvSpPr/>
            <p:nvPr/>
          </p:nvSpPr>
          <p:spPr>
            <a:xfrm>
              <a:off x="7770960" y="442080"/>
              <a:ext cx="59760" cy="32400"/>
            </a:xfrm>
            <a:custGeom>
              <a:avLst/>
              <a:gdLst/>
              <a:ahLst/>
              <a:cxnLst/>
              <a:rect l="l" t="t"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2" name="CustomShape 47"/>
            <p:cNvSpPr/>
            <p:nvPr/>
          </p:nvSpPr>
          <p:spPr>
            <a:xfrm>
              <a:off x="7661880" y="470160"/>
              <a:ext cx="62280" cy="40320"/>
            </a:xfrm>
            <a:custGeom>
              <a:avLst/>
              <a:gdLst/>
              <a:ahLst/>
              <a:cxnLst/>
              <a:rect l="l" t="t"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3" name="CustomShape 48"/>
            <p:cNvSpPr/>
            <p:nvPr/>
          </p:nvSpPr>
          <p:spPr>
            <a:xfrm>
              <a:off x="9116280" y="209880"/>
              <a:ext cx="59760" cy="30960"/>
            </a:xfrm>
            <a:custGeom>
              <a:avLst/>
              <a:gdLst/>
              <a:ahLst/>
              <a:cxnLst/>
              <a:rect l="l" t="t"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4" name="CustomShape 49"/>
            <p:cNvSpPr/>
            <p:nvPr/>
          </p:nvSpPr>
          <p:spPr>
            <a:xfrm>
              <a:off x="9222840" y="192600"/>
              <a:ext cx="65160" cy="30960"/>
            </a:xfrm>
            <a:custGeom>
              <a:avLst/>
              <a:gdLst/>
              <a:ahLst/>
              <a:cxnLst/>
              <a:rect l="l" t="t"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5" name="CustomShape 50"/>
            <p:cNvSpPr/>
            <p:nvPr/>
          </p:nvSpPr>
          <p:spPr>
            <a:xfrm>
              <a:off x="9001800" y="234720"/>
              <a:ext cx="62280" cy="24480"/>
            </a:xfrm>
            <a:custGeom>
              <a:avLst/>
              <a:gdLst/>
              <a:ahLst/>
              <a:cxnLst/>
              <a:rect l="l" t="t"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6" name="CustomShape 51"/>
            <p:cNvSpPr/>
            <p:nvPr/>
          </p:nvSpPr>
          <p:spPr>
            <a:xfrm>
              <a:off x="8663400" y="289440"/>
              <a:ext cx="65160" cy="26280"/>
            </a:xfrm>
            <a:custGeom>
              <a:avLst/>
              <a:gdLst/>
              <a:ahLst/>
              <a:cxnLst/>
              <a:rect l="l" t="t"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7" name="CustomShape 52"/>
            <p:cNvSpPr/>
            <p:nvPr/>
          </p:nvSpPr>
          <p:spPr>
            <a:xfrm>
              <a:off x="8551440" y="306360"/>
              <a:ext cx="62280" cy="30960"/>
            </a:xfrm>
            <a:custGeom>
              <a:avLst/>
              <a:gdLst/>
              <a:ahLst/>
              <a:cxnLst/>
              <a:rect l="l" t="t"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8" name="CustomShape 53"/>
            <p:cNvSpPr/>
            <p:nvPr/>
          </p:nvSpPr>
          <p:spPr>
            <a:xfrm>
              <a:off x="8442360" y="317520"/>
              <a:ext cx="62280" cy="32400"/>
            </a:xfrm>
            <a:custGeom>
              <a:avLst/>
              <a:gdLst/>
              <a:ahLst/>
              <a:cxnLst/>
              <a:rect l="l" t="t"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9" name="CustomShape 54"/>
            <p:cNvSpPr/>
            <p:nvPr/>
          </p:nvSpPr>
          <p:spPr>
            <a:xfrm>
              <a:off x="8215560" y="359640"/>
              <a:ext cx="62280" cy="30960"/>
            </a:xfrm>
            <a:custGeom>
              <a:avLst/>
              <a:gdLst/>
              <a:ahLst/>
              <a:cxnLst/>
              <a:rect l="l" t="t"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0" name="CustomShape 55"/>
            <p:cNvSpPr/>
            <p:nvPr/>
          </p:nvSpPr>
          <p:spPr>
            <a:xfrm>
              <a:off x="9558360" y="108360"/>
              <a:ext cx="59760" cy="35640"/>
            </a:xfrm>
            <a:custGeom>
              <a:avLst/>
              <a:gdLst/>
              <a:ahLst/>
              <a:cxnLst/>
              <a:rect l="l" t="t"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1" name="CustomShape 56"/>
            <p:cNvSpPr/>
            <p:nvPr/>
          </p:nvSpPr>
          <p:spPr>
            <a:xfrm>
              <a:off x="9446400" y="139680"/>
              <a:ext cx="62280" cy="37080"/>
            </a:xfrm>
            <a:custGeom>
              <a:avLst/>
              <a:gdLst/>
              <a:ahLst/>
              <a:cxnLst/>
              <a:rect l="l" t="t" r="r" b="b"/>
              <a:pathLst>
                <a:path w="86" h="47">
                  <a:moveTo>
                    <a:pt x="86" y="14"/>
                  </a:moveTo>
                  <a:cubicBezTo>
                    <a:pt x="64" y="40"/>
                    <a:pt x="23" y="47"/>
                    <a:pt x="0" y="29"/>
                  </a:cubicBezTo>
                  <a:cubicBezTo>
                    <a:pt x="24" y="6"/>
                    <a:pt x="60" y="0"/>
                    <a:pt x="86" y="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2" name="CustomShape 57"/>
            <p:cNvSpPr/>
            <p:nvPr/>
          </p:nvSpPr>
          <p:spPr>
            <a:xfrm>
              <a:off x="7440840" y="545040"/>
              <a:ext cx="62280" cy="40320"/>
            </a:xfrm>
            <a:custGeom>
              <a:avLst/>
              <a:gdLst/>
              <a:ahLst/>
              <a:cxnLst/>
              <a:rect l="l" t="t"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3" name="CustomShape 58"/>
            <p:cNvSpPr/>
            <p:nvPr/>
          </p:nvSpPr>
          <p:spPr>
            <a:xfrm>
              <a:off x="8325000" y="342360"/>
              <a:ext cx="68040" cy="24480"/>
            </a:xfrm>
            <a:custGeom>
              <a:avLst/>
              <a:gdLst/>
              <a:ahLst/>
              <a:cxnLst/>
              <a:rect l="l" t="t"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4" name="CustomShape 59"/>
            <p:cNvSpPr/>
            <p:nvPr/>
          </p:nvSpPr>
          <p:spPr>
            <a:xfrm>
              <a:off x="9337320" y="167760"/>
              <a:ext cx="59760" cy="30960"/>
            </a:xfrm>
            <a:custGeom>
              <a:avLst/>
              <a:gdLst/>
              <a:ahLst/>
              <a:cxnLst/>
              <a:rect l="l" t="t"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5" name="CustomShape 60"/>
            <p:cNvSpPr/>
            <p:nvPr/>
          </p:nvSpPr>
          <p:spPr>
            <a:xfrm>
              <a:off x="8889840" y="247320"/>
              <a:ext cx="62280" cy="32400"/>
            </a:xfrm>
            <a:custGeom>
              <a:avLst/>
              <a:gdLst/>
              <a:ahLst/>
              <a:cxnLst/>
              <a:rect l="l" t="t"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6" name="CustomShape 61"/>
            <p:cNvSpPr/>
            <p:nvPr/>
          </p:nvSpPr>
          <p:spPr>
            <a:xfrm>
              <a:off x="7552440" y="501480"/>
              <a:ext cx="56880" cy="35640"/>
            </a:xfrm>
            <a:custGeom>
              <a:avLst/>
              <a:gdLst/>
              <a:ahLst/>
              <a:cxnLst/>
              <a:rect l="l" t="t" r="r" b="b"/>
              <a:pathLst>
                <a:path w="81" h="44">
                  <a:moveTo>
                    <a:pt x="0" y="44"/>
                  </a:moveTo>
                  <a:cubicBezTo>
                    <a:pt x="5" y="15"/>
                    <a:pt x="43" y="0"/>
                    <a:pt x="81" y="9"/>
                  </a:cubicBezTo>
                  <a:cubicBezTo>
                    <a:pt x="72" y="31"/>
                    <a:pt x="52" y="40"/>
                    <a:pt x="0" y="4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7" name="CustomShape 62"/>
            <p:cNvSpPr/>
            <p:nvPr/>
          </p:nvSpPr>
          <p:spPr>
            <a:xfrm>
              <a:off x="7372440" y="609120"/>
              <a:ext cx="35280" cy="66600"/>
            </a:xfrm>
            <a:custGeom>
              <a:avLst/>
              <a:gdLst/>
              <a:ahLst/>
              <a:cxnLst/>
              <a:rect l="l" t="t"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8" name="CustomShape 63"/>
            <p:cNvSpPr/>
            <p:nvPr/>
          </p:nvSpPr>
          <p:spPr>
            <a:xfrm>
              <a:off x="9664920" y="67680"/>
              <a:ext cx="59760" cy="38520"/>
            </a:xfrm>
            <a:custGeom>
              <a:avLst/>
              <a:gdLst/>
              <a:ahLst/>
              <a:cxnLst/>
              <a:rect l="l" t="t"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9" name="CustomShape 64"/>
            <p:cNvSpPr/>
            <p:nvPr/>
          </p:nvSpPr>
          <p:spPr>
            <a:xfrm>
              <a:off x="7399800" y="718200"/>
              <a:ext cx="27000" cy="29160"/>
            </a:xfrm>
            <a:custGeom>
              <a:avLst/>
              <a:gdLst/>
              <a:ahLst/>
              <a:cxnLst/>
              <a:rect l="l" t="t"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grpSp>
      <p:grpSp>
        <p:nvGrpSpPr>
          <p:cNvPr id="150" name="Group 65"/>
          <p:cNvGrpSpPr/>
          <p:nvPr/>
        </p:nvGrpSpPr>
        <p:grpSpPr>
          <a:xfrm>
            <a:off x="4777560" y="3511440"/>
            <a:ext cx="1150200" cy="1825200"/>
            <a:chOff x="4777560" y="3511440"/>
            <a:chExt cx="1150200" cy="1825200"/>
          </a:xfrm>
        </p:grpSpPr>
        <p:sp>
          <p:nvSpPr>
            <p:cNvPr id="151" name="CustomShape 66"/>
            <p:cNvSpPr/>
            <p:nvPr/>
          </p:nvSpPr>
          <p:spPr>
            <a:xfrm>
              <a:off x="4777560" y="5058000"/>
              <a:ext cx="1150200" cy="27864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52" name="CustomShape 67"/>
            <p:cNvSpPr/>
            <p:nvPr/>
          </p:nvSpPr>
          <p:spPr>
            <a:xfrm>
              <a:off x="4777560" y="3511440"/>
              <a:ext cx="1150200" cy="168516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007A7D"/>
            </a:solidFill>
            <a:ln>
              <a:noFill/>
            </a:ln>
          </p:spPr>
          <p:style>
            <a:lnRef idx="0">
              <a:scrgbClr r="0" g="0" b="0"/>
            </a:lnRef>
            <a:fillRef idx="0">
              <a:scrgbClr r="0" g="0" b="0"/>
            </a:fillRef>
            <a:effectRef idx="0">
              <a:scrgbClr r="0" g="0" b="0"/>
            </a:effectRef>
            <a:fontRef idx="minor"/>
          </p:style>
        </p:sp>
      </p:grpSp>
      <p:grpSp>
        <p:nvGrpSpPr>
          <p:cNvPr id="153" name="Group 68"/>
          <p:cNvGrpSpPr/>
          <p:nvPr/>
        </p:nvGrpSpPr>
        <p:grpSpPr>
          <a:xfrm>
            <a:off x="5527440" y="932760"/>
            <a:ext cx="1033200" cy="1597680"/>
            <a:chOff x="5527440" y="932760"/>
            <a:chExt cx="1033200" cy="1597680"/>
          </a:xfrm>
        </p:grpSpPr>
        <p:sp>
          <p:nvSpPr>
            <p:cNvPr id="154" name="CustomShape 69"/>
            <p:cNvSpPr/>
            <p:nvPr/>
          </p:nvSpPr>
          <p:spPr>
            <a:xfrm>
              <a:off x="5527440" y="2286720"/>
              <a:ext cx="1033200" cy="2437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55" name="CustomShape 70"/>
            <p:cNvSpPr/>
            <p:nvPr/>
          </p:nvSpPr>
          <p:spPr>
            <a:xfrm>
              <a:off x="5527440" y="932760"/>
              <a:ext cx="1033200" cy="14756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1B765D"/>
            </a:solidFill>
            <a:ln>
              <a:noFill/>
            </a:ln>
          </p:spPr>
          <p:style>
            <a:lnRef idx="0">
              <a:scrgbClr r="0" g="0" b="0"/>
            </a:lnRef>
            <a:fillRef idx="0">
              <a:scrgbClr r="0" g="0" b="0"/>
            </a:fillRef>
            <a:effectRef idx="0">
              <a:scrgbClr r="0" g="0" b="0"/>
            </a:effectRef>
            <a:fontRef idx="minor"/>
          </p:style>
        </p:sp>
      </p:grpSp>
      <p:grpSp>
        <p:nvGrpSpPr>
          <p:cNvPr id="156" name="Group 71"/>
          <p:cNvGrpSpPr/>
          <p:nvPr/>
        </p:nvGrpSpPr>
        <p:grpSpPr>
          <a:xfrm>
            <a:off x="8650080" y="246240"/>
            <a:ext cx="993960" cy="1443240"/>
            <a:chOff x="8650080" y="246240"/>
            <a:chExt cx="993960" cy="1443240"/>
          </a:xfrm>
        </p:grpSpPr>
        <p:sp>
          <p:nvSpPr>
            <p:cNvPr id="157" name="CustomShape 72"/>
            <p:cNvSpPr/>
            <p:nvPr/>
          </p:nvSpPr>
          <p:spPr>
            <a:xfrm>
              <a:off x="8650080" y="1469160"/>
              <a:ext cx="993960" cy="2203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58" name="CustomShape 73"/>
            <p:cNvSpPr/>
            <p:nvPr/>
          </p:nvSpPr>
          <p:spPr>
            <a:xfrm>
              <a:off x="8650080" y="246240"/>
              <a:ext cx="993960" cy="133272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680C5B"/>
            </a:solidFill>
            <a:ln>
              <a:noFill/>
            </a:ln>
          </p:spPr>
          <p:style>
            <a:lnRef idx="0">
              <a:scrgbClr r="0" g="0" b="0"/>
            </a:lnRef>
            <a:fillRef idx="0">
              <a:scrgbClr r="0" g="0" b="0"/>
            </a:fillRef>
            <a:effectRef idx="0">
              <a:scrgbClr r="0" g="0" b="0"/>
            </a:effectRef>
            <a:fontRef idx="minor"/>
          </p:style>
        </p:sp>
      </p:grpSp>
      <p:sp>
        <p:nvSpPr>
          <p:cNvPr id="159" name="CustomShape 74"/>
          <p:cNvSpPr/>
          <p:nvPr/>
        </p:nvSpPr>
        <p:spPr>
          <a:xfrm>
            <a:off x="2033280" y="4357800"/>
            <a:ext cx="1033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0" strike="noStrike" spc="-1">
                <a:solidFill>
                  <a:srgbClr val="282F39"/>
                </a:solidFill>
                <a:latin typeface="Noto Sans"/>
                <a:ea typeface="Noto Sans"/>
              </a:rPr>
              <a:t>01</a:t>
            </a:r>
            <a:endParaRPr lang="en-US" sz="3600" b="0" strike="noStrike" spc="-1">
              <a:latin typeface="Arial"/>
            </a:endParaRPr>
          </a:p>
        </p:txBody>
      </p:sp>
      <p:sp>
        <p:nvSpPr>
          <p:cNvPr id="160" name="CustomShape 75"/>
          <p:cNvSpPr/>
          <p:nvPr/>
        </p:nvSpPr>
        <p:spPr>
          <a:xfrm>
            <a:off x="4824000" y="3731040"/>
            <a:ext cx="1033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0" strike="noStrike" spc="-1">
                <a:solidFill>
                  <a:srgbClr val="282F39"/>
                </a:solidFill>
                <a:latin typeface="Noto Sans"/>
                <a:ea typeface="Noto Sans"/>
              </a:rPr>
              <a:t>02</a:t>
            </a:r>
            <a:endParaRPr lang="en-US" sz="3600" b="0" strike="noStrike" spc="-1">
              <a:latin typeface="Arial"/>
            </a:endParaRPr>
          </a:p>
        </p:txBody>
      </p:sp>
      <p:sp>
        <p:nvSpPr>
          <p:cNvPr id="161" name="CustomShape 76"/>
          <p:cNvSpPr/>
          <p:nvPr/>
        </p:nvSpPr>
        <p:spPr>
          <a:xfrm>
            <a:off x="5514840" y="1084320"/>
            <a:ext cx="1033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0" strike="noStrike" spc="-1">
                <a:solidFill>
                  <a:srgbClr val="282F39"/>
                </a:solidFill>
                <a:latin typeface="Noto Sans"/>
                <a:ea typeface="Noto Sans"/>
              </a:rPr>
              <a:t>04</a:t>
            </a:r>
            <a:endParaRPr lang="en-US" sz="3600" b="0" strike="noStrike" spc="-1">
              <a:latin typeface="Arial"/>
            </a:endParaRPr>
          </a:p>
        </p:txBody>
      </p:sp>
      <p:sp>
        <p:nvSpPr>
          <p:cNvPr id="162" name="CustomShape 77"/>
          <p:cNvSpPr/>
          <p:nvPr/>
        </p:nvSpPr>
        <p:spPr>
          <a:xfrm>
            <a:off x="8655840" y="398160"/>
            <a:ext cx="103320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000" b="0" strike="noStrike" spc="-1">
                <a:solidFill>
                  <a:srgbClr val="282F39"/>
                </a:solidFill>
                <a:latin typeface="Noto Sans"/>
                <a:ea typeface="Noto Sans"/>
              </a:rPr>
              <a:t>05</a:t>
            </a:r>
            <a:endParaRPr lang="en-US" sz="3000" b="0" strike="noStrike" spc="-1">
              <a:latin typeface="Arial"/>
            </a:endParaRPr>
          </a:p>
        </p:txBody>
      </p:sp>
      <p:sp>
        <p:nvSpPr>
          <p:cNvPr id="163" name="CustomShape 78"/>
          <p:cNvSpPr/>
          <p:nvPr/>
        </p:nvSpPr>
        <p:spPr>
          <a:xfrm>
            <a:off x="136080" y="4256280"/>
            <a:ext cx="174024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latin typeface="+mj-lt"/>
                <a:ea typeface="Lato Black"/>
              </a:rPr>
              <a:t>System introduction and processing steps</a:t>
            </a:r>
            <a:endParaRPr lang="en-US" sz="2000" b="0" strike="noStrike" spc="-1" dirty="0">
              <a:latin typeface="+mj-lt"/>
            </a:endParaRPr>
          </a:p>
        </p:txBody>
      </p:sp>
      <p:sp>
        <p:nvSpPr>
          <p:cNvPr id="164" name="CustomShape 79"/>
          <p:cNvSpPr/>
          <p:nvPr/>
        </p:nvSpPr>
        <p:spPr>
          <a:xfrm>
            <a:off x="3300300" y="1285560"/>
            <a:ext cx="23925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latin typeface="+mj-lt"/>
                <a:ea typeface="Lato Black"/>
              </a:rPr>
              <a:t>Dataset, Model and Future-work </a:t>
            </a:r>
            <a:endParaRPr lang="en-US" sz="2000" b="0" strike="noStrike" spc="-1" dirty="0">
              <a:latin typeface="+mj-lt"/>
            </a:endParaRPr>
          </a:p>
        </p:txBody>
      </p:sp>
      <p:sp>
        <p:nvSpPr>
          <p:cNvPr id="165" name="CustomShape 80"/>
          <p:cNvSpPr/>
          <p:nvPr/>
        </p:nvSpPr>
        <p:spPr>
          <a:xfrm>
            <a:off x="2033280" y="3511440"/>
            <a:ext cx="28490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latin typeface="+mj-lt"/>
                <a:ea typeface="Lato Black"/>
              </a:rPr>
              <a:t>Web Application</a:t>
            </a:r>
            <a:endParaRPr lang="en-US" sz="2000" b="0" strike="noStrike" spc="-1" dirty="0">
              <a:latin typeface="+mj-lt"/>
            </a:endParaRPr>
          </a:p>
        </p:txBody>
      </p:sp>
      <p:sp>
        <p:nvSpPr>
          <p:cNvPr id="166" name="CustomShape 81"/>
          <p:cNvSpPr/>
          <p:nvPr/>
        </p:nvSpPr>
        <p:spPr>
          <a:xfrm>
            <a:off x="9725760" y="556200"/>
            <a:ext cx="246600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strike="noStrike" spc="-1" dirty="0">
                <a:solidFill>
                  <a:srgbClr val="000000"/>
                </a:solidFill>
                <a:latin typeface="Calibri" panose="020F0502020204030204" pitchFamily="34" charset="0"/>
                <a:cs typeface="Calibri" panose="020F0502020204030204" pitchFamily="34" charset="0"/>
              </a:rPr>
              <a:t>Training Experience, System requirement and Demo</a:t>
            </a:r>
            <a:endParaRPr lang="en-US" sz="2000" strike="noStrike" spc="-1" dirty="0">
              <a:latin typeface="Calibri" panose="020F0502020204030204" pitchFamily="34" charset="0"/>
              <a:cs typeface="Calibri" panose="020F0502020204030204" pitchFamily="34" charset="0"/>
            </a:endParaRPr>
          </a:p>
        </p:txBody>
      </p:sp>
      <p:sp>
        <p:nvSpPr>
          <p:cNvPr id="167" name="CustomShape 82"/>
          <p:cNvSpPr/>
          <p:nvPr/>
        </p:nvSpPr>
        <p:spPr>
          <a:xfrm>
            <a:off x="226080" y="4167360"/>
            <a:ext cx="1546200" cy="99000"/>
          </a:xfrm>
          <a:prstGeom prst="rect">
            <a:avLst/>
          </a:prstGeom>
          <a:solidFill>
            <a:srgbClr val="CB1B4A"/>
          </a:solidFill>
          <a:ln>
            <a:noFill/>
          </a:ln>
        </p:spPr>
        <p:style>
          <a:lnRef idx="2">
            <a:schemeClr val="accent1">
              <a:shade val="50000"/>
            </a:schemeClr>
          </a:lnRef>
          <a:fillRef idx="1">
            <a:schemeClr val="accent1"/>
          </a:fillRef>
          <a:effectRef idx="0">
            <a:schemeClr val="accent1"/>
          </a:effectRef>
          <a:fontRef idx="minor"/>
        </p:style>
      </p:sp>
      <p:sp>
        <p:nvSpPr>
          <p:cNvPr id="168" name="CustomShape 83"/>
          <p:cNvSpPr/>
          <p:nvPr/>
        </p:nvSpPr>
        <p:spPr>
          <a:xfrm flipV="1">
            <a:off x="4167000" y="1222920"/>
            <a:ext cx="782640" cy="74880"/>
          </a:xfrm>
          <a:prstGeom prst="rect">
            <a:avLst/>
          </a:prstGeom>
          <a:solidFill>
            <a:srgbClr val="1B765D"/>
          </a:solidFill>
          <a:ln>
            <a:noFill/>
          </a:ln>
        </p:spPr>
        <p:style>
          <a:lnRef idx="2">
            <a:schemeClr val="accent1">
              <a:shade val="50000"/>
            </a:schemeClr>
          </a:lnRef>
          <a:fillRef idx="1">
            <a:schemeClr val="accent1"/>
          </a:fillRef>
          <a:effectRef idx="0">
            <a:schemeClr val="accent1"/>
          </a:effectRef>
          <a:fontRef idx="minor"/>
        </p:style>
      </p:sp>
      <p:sp>
        <p:nvSpPr>
          <p:cNvPr id="169" name="CustomShape 84"/>
          <p:cNvSpPr/>
          <p:nvPr/>
        </p:nvSpPr>
        <p:spPr>
          <a:xfrm>
            <a:off x="2980080" y="3429000"/>
            <a:ext cx="1148400" cy="82440"/>
          </a:xfrm>
          <a:prstGeom prst="rect">
            <a:avLst/>
          </a:prstGeom>
          <a:solidFill>
            <a:srgbClr val="007A7D"/>
          </a:solidFill>
          <a:ln>
            <a:noFill/>
          </a:ln>
        </p:spPr>
        <p:style>
          <a:lnRef idx="2">
            <a:schemeClr val="accent1">
              <a:shade val="50000"/>
            </a:schemeClr>
          </a:lnRef>
          <a:fillRef idx="1">
            <a:schemeClr val="accent1"/>
          </a:fillRef>
          <a:effectRef idx="0">
            <a:schemeClr val="accent1"/>
          </a:effectRef>
          <a:fontRef idx="minor"/>
        </p:style>
      </p:sp>
      <p:sp>
        <p:nvSpPr>
          <p:cNvPr id="170" name="CustomShape 85"/>
          <p:cNvSpPr/>
          <p:nvPr/>
        </p:nvSpPr>
        <p:spPr>
          <a:xfrm>
            <a:off x="10187640" y="536760"/>
            <a:ext cx="1530360" cy="83520"/>
          </a:xfrm>
          <a:prstGeom prst="rect">
            <a:avLst/>
          </a:prstGeom>
          <a:solidFill>
            <a:srgbClr val="680C5B"/>
          </a:solidFill>
          <a:ln>
            <a:noFill/>
          </a:ln>
        </p:spPr>
        <p:style>
          <a:lnRef idx="2">
            <a:schemeClr val="accent1">
              <a:shade val="50000"/>
            </a:schemeClr>
          </a:lnRef>
          <a:fillRef idx="1">
            <a:schemeClr val="accent1"/>
          </a:fillRef>
          <a:effectRef idx="0">
            <a:schemeClr val="accent1"/>
          </a:effectRef>
          <a:fontRef idx="minor"/>
        </p:style>
      </p:sp>
      <p:grpSp>
        <p:nvGrpSpPr>
          <p:cNvPr id="171" name="Group 86"/>
          <p:cNvGrpSpPr/>
          <p:nvPr/>
        </p:nvGrpSpPr>
        <p:grpSpPr>
          <a:xfrm>
            <a:off x="7412760" y="2400120"/>
            <a:ext cx="1033200" cy="1597680"/>
            <a:chOff x="7412760" y="2400120"/>
            <a:chExt cx="1033200" cy="1597680"/>
          </a:xfrm>
        </p:grpSpPr>
        <p:sp>
          <p:nvSpPr>
            <p:cNvPr id="172" name="CustomShape 87"/>
            <p:cNvSpPr/>
            <p:nvPr/>
          </p:nvSpPr>
          <p:spPr>
            <a:xfrm>
              <a:off x="7412760" y="3754080"/>
              <a:ext cx="1033200" cy="2437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73" name="CustomShape 88"/>
            <p:cNvSpPr/>
            <p:nvPr/>
          </p:nvSpPr>
          <p:spPr>
            <a:xfrm>
              <a:off x="7412760" y="2400120"/>
              <a:ext cx="1033200" cy="14756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A88000"/>
            </a:solidFill>
            <a:ln>
              <a:noFill/>
            </a:ln>
          </p:spPr>
          <p:style>
            <a:lnRef idx="0">
              <a:scrgbClr r="0" g="0" b="0"/>
            </a:lnRef>
            <a:fillRef idx="0">
              <a:scrgbClr r="0" g="0" b="0"/>
            </a:fillRef>
            <a:effectRef idx="0">
              <a:scrgbClr r="0" g="0" b="0"/>
            </a:effectRef>
            <a:fontRef idx="minor"/>
          </p:style>
        </p:sp>
      </p:grpSp>
      <p:sp>
        <p:nvSpPr>
          <p:cNvPr id="174" name="CustomShape 89"/>
          <p:cNvSpPr/>
          <p:nvPr/>
        </p:nvSpPr>
        <p:spPr>
          <a:xfrm>
            <a:off x="8295480" y="2606040"/>
            <a:ext cx="260748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latin typeface="+mj-lt"/>
                <a:ea typeface="Lato Black"/>
              </a:rPr>
              <a:t>Computer Vision and Deep learning Concepts and Modules</a:t>
            </a:r>
            <a:endParaRPr lang="en-US" sz="2000" b="0" strike="noStrike" spc="-1" dirty="0">
              <a:latin typeface="+mj-lt"/>
            </a:endParaRPr>
          </a:p>
        </p:txBody>
      </p:sp>
      <p:sp>
        <p:nvSpPr>
          <p:cNvPr id="175" name="CustomShape 90"/>
          <p:cNvSpPr/>
          <p:nvPr/>
        </p:nvSpPr>
        <p:spPr>
          <a:xfrm>
            <a:off x="7421400" y="2522160"/>
            <a:ext cx="10332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282F39"/>
                </a:solidFill>
                <a:latin typeface="Noto Sans"/>
                <a:ea typeface="Noto Sans"/>
              </a:rPr>
              <a:t>03</a:t>
            </a:r>
            <a:endParaRPr lang="en-US" sz="4000" b="0" strike="noStrike" spc="-1">
              <a:latin typeface="Arial"/>
            </a:endParaRPr>
          </a:p>
        </p:txBody>
      </p:sp>
      <p:sp>
        <p:nvSpPr>
          <p:cNvPr id="176" name="CustomShape 91"/>
          <p:cNvSpPr/>
          <p:nvPr/>
        </p:nvSpPr>
        <p:spPr>
          <a:xfrm>
            <a:off x="8612640" y="2540880"/>
            <a:ext cx="1800000" cy="101160"/>
          </a:xfrm>
          <a:prstGeom prst="rect">
            <a:avLst/>
          </a:prstGeom>
          <a:solidFill>
            <a:srgbClr val="A88000"/>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repl">
                                        <p:cTn id="7" dur="500" fill="hold"/>
                                        <p:tgtEl>
                                          <p:spTgt spid="90"/>
                                        </p:tgtEl>
                                        <p:attrNameLst>
                                          <p:attrName>ppt_x</p:attrName>
                                        </p:attrNameLst>
                                      </p:cBhvr>
                                      <p:tavLst>
                                        <p:tav tm="0">
                                          <p:val>
                                            <p:strVal val="#ppt_x"/>
                                          </p:val>
                                        </p:tav>
                                        <p:tav tm="100000">
                                          <p:val>
                                            <p:strVal val="#ppt_x"/>
                                          </p:val>
                                        </p:tav>
                                      </p:tavLst>
                                    </p:anim>
                                    <p:anim calcmode="lin" valueType="num">
                                      <p:cBhvr additive="repl">
                                        <p:cTn id="8" dur="500" fill="hold"/>
                                        <p:tgtEl>
                                          <p:spTgt spid="9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59"/>
                                        </p:tgtEl>
                                        <p:attrNameLst>
                                          <p:attrName>style.visibility</p:attrName>
                                        </p:attrNameLst>
                                      </p:cBhvr>
                                      <p:to>
                                        <p:strVal val="visible"/>
                                      </p:to>
                                    </p:set>
                                    <p:anim calcmode="lin" valueType="num">
                                      <p:cBhvr additive="repl">
                                        <p:cTn id="11" dur="500" fill="hold"/>
                                        <p:tgtEl>
                                          <p:spTgt spid="159"/>
                                        </p:tgtEl>
                                        <p:attrNameLst>
                                          <p:attrName>ppt_x</p:attrName>
                                        </p:attrNameLst>
                                      </p:cBhvr>
                                      <p:tavLst>
                                        <p:tav tm="0">
                                          <p:val>
                                            <p:strVal val="#ppt_x"/>
                                          </p:val>
                                        </p:tav>
                                        <p:tav tm="100000">
                                          <p:val>
                                            <p:strVal val="#ppt_x"/>
                                          </p:val>
                                        </p:tav>
                                      </p:tavLst>
                                    </p:anim>
                                    <p:anim calcmode="lin" valueType="num">
                                      <p:cBhvr additive="repl">
                                        <p:cTn id="12" dur="500" fill="hold"/>
                                        <p:tgtEl>
                                          <p:spTgt spid="15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anim calcmode="lin" valueType="num">
                                      <p:cBhvr additive="repl">
                                        <p:cTn id="15" dur="500" fill="hold"/>
                                        <p:tgtEl>
                                          <p:spTgt spid="167"/>
                                        </p:tgtEl>
                                        <p:attrNameLst>
                                          <p:attrName>ppt_x</p:attrName>
                                        </p:attrNameLst>
                                      </p:cBhvr>
                                      <p:tavLst>
                                        <p:tav tm="0">
                                          <p:val>
                                            <p:strVal val="#ppt_x"/>
                                          </p:val>
                                        </p:tav>
                                        <p:tav tm="100000">
                                          <p:val>
                                            <p:strVal val="#ppt_x"/>
                                          </p:val>
                                        </p:tav>
                                      </p:tavLst>
                                    </p:anim>
                                    <p:anim calcmode="lin" valueType="num">
                                      <p:cBhvr additive="repl">
                                        <p:cTn id="16" dur="500" fill="hold"/>
                                        <p:tgtEl>
                                          <p:spTgt spid="16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additive="repl">
                                        <p:cTn id="19" dur="500" fill="hold"/>
                                        <p:tgtEl>
                                          <p:spTgt spid="163"/>
                                        </p:tgtEl>
                                        <p:attrNameLst>
                                          <p:attrName>ppt_x</p:attrName>
                                        </p:attrNameLst>
                                      </p:cBhvr>
                                      <p:tavLst>
                                        <p:tav tm="0">
                                          <p:val>
                                            <p:strVal val="#ppt_x"/>
                                          </p:val>
                                        </p:tav>
                                        <p:tav tm="100000">
                                          <p:val>
                                            <p:strVal val="#ppt_x"/>
                                          </p:val>
                                        </p:tav>
                                      </p:tavLst>
                                    </p:anim>
                                    <p:anim calcmode="lin" valueType="num">
                                      <p:cBhvr additive="repl">
                                        <p:cTn id="20" dur="500" fill="hold"/>
                                        <p:tgtEl>
                                          <p:spTgt spid="16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 calcmode="lin" valueType="num">
                                      <p:cBhvr additive="repl">
                                        <p:cTn id="25" dur="500" fill="hold"/>
                                        <p:tgtEl>
                                          <p:spTgt spid="150"/>
                                        </p:tgtEl>
                                        <p:attrNameLst>
                                          <p:attrName>ppt_x</p:attrName>
                                        </p:attrNameLst>
                                      </p:cBhvr>
                                      <p:tavLst>
                                        <p:tav tm="0">
                                          <p:val>
                                            <p:strVal val="#ppt_x"/>
                                          </p:val>
                                        </p:tav>
                                        <p:tav tm="100000">
                                          <p:val>
                                            <p:strVal val="#ppt_x"/>
                                          </p:val>
                                        </p:tav>
                                      </p:tavLst>
                                    </p:anim>
                                    <p:anim calcmode="lin" valueType="num">
                                      <p:cBhvr additive="repl">
                                        <p:cTn id="26" dur="500" fill="hold"/>
                                        <p:tgtEl>
                                          <p:spTgt spid="150"/>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anim calcmode="lin" valueType="num">
                                      <p:cBhvr additive="repl">
                                        <p:cTn id="29" dur="500" fill="hold"/>
                                        <p:tgtEl>
                                          <p:spTgt spid="169"/>
                                        </p:tgtEl>
                                        <p:attrNameLst>
                                          <p:attrName>ppt_x</p:attrName>
                                        </p:attrNameLst>
                                      </p:cBhvr>
                                      <p:tavLst>
                                        <p:tav tm="0">
                                          <p:val>
                                            <p:strVal val="#ppt_x"/>
                                          </p:val>
                                        </p:tav>
                                        <p:tav tm="100000">
                                          <p:val>
                                            <p:strVal val="#ppt_x"/>
                                          </p:val>
                                        </p:tav>
                                      </p:tavLst>
                                    </p:anim>
                                    <p:anim calcmode="lin" valueType="num">
                                      <p:cBhvr additive="repl">
                                        <p:cTn id="30" dur="500" fill="hold"/>
                                        <p:tgtEl>
                                          <p:spTgt spid="169"/>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165"/>
                                        </p:tgtEl>
                                        <p:attrNameLst>
                                          <p:attrName>style.visibility</p:attrName>
                                        </p:attrNameLst>
                                      </p:cBhvr>
                                      <p:to>
                                        <p:strVal val="visible"/>
                                      </p:to>
                                    </p:set>
                                    <p:anim calcmode="lin" valueType="num">
                                      <p:cBhvr additive="repl">
                                        <p:cTn id="33" dur="500" fill="hold"/>
                                        <p:tgtEl>
                                          <p:spTgt spid="165"/>
                                        </p:tgtEl>
                                        <p:attrNameLst>
                                          <p:attrName>ppt_x</p:attrName>
                                        </p:attrNameLst>
                                      </p:cBhvr>
                                      <p:tavLst>
                                        <p:tav tm="0">
                                          <p:val>
                                            <p:strVal val="#ppt_x"/>
                                          </p:val>
                                        </p:tav>
                                        <p:tav tm="100000">
                                          <p:val>
                                            <p:strVal val="#ppt_x"/>
                                          </p:val>
                                        </p:tav>
                                      </p:tavLst>
                                    </p:anim>
                                    <p:anim calcmode="lin" valueType="num">
                                      <p:cBhvr additive="repl">
                                        <p:cTn id="34" dur="500" fill="hold"/>
                                        <p:tgtEl>
                                          <p:spTgt spid="165"/>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anim calcmode="lin" valueType="num">
                                      <p:cBhvr additive="repl">
                                        <p:cTn id="37" dur="500" fill="hold"/>
                                        <p:tgtEl>
                                          <p:spTgt spid="160"/>
                                        </p:tgtEl>
                                        <p:attrNameLst>
                                          <p:attrName>ppt_x</p:attrName>
                                        </p:attrNameLst>
                                      </p:cBhvr>
                                      <p:tavLst>
                                        <p:tav tm="0">
                                          <p:val>
                                            <p:strVal val="#ppt_x"/>
                                          </p:val>
                                        </p:tav>
                                        <p:tav tm="100000">
                                          <p:val>
                                            <p:strVal val="#ppt_x"/>
                                          </p:val>
                                        </p:tav>
                                      </p:tavLst>
                                    </p:anim>
                                    <p:anim calcmode="lin" valueType="num">
                                      <p:cBhvr additive="repl">
                                        <p:cTn id="38" dur="500" fill="hold"/>
                                        <p:tgtEl>
                                          <p:spTgt spid="160"/>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fill="hold" nodeType="clickEffect">
                                  <p:stCondLst>
                                    <p:cond delay="0"/>
                                  </p:stCondLst>
                                  <p:childTnLst>
                                    <p:set>
                                      <p:cBhvr>
                                        <p:cTn id="42" dur="1" fill="hold">
                                          <p:stCondLst>
                                            <p:cond delay="0"/>
                                          </p:stCondLst>
                                        </p:cTn>
                                        <p:tgtEl>
                                          <p:spTgt spid="171"/>
                                        </p:tgtEl>
                                        <p:attrNameLst>
                                          <p:attrName>style.visibility</p:attrName>
                                        </p:attrNameLst>
                                      </p:cBhvr>
                                      <p:to>
                                        <p:strVal val="visible"/>
                                      </p:to>
                                    </p:set>
                                    <p:animEffect transition="in" filter="fade">
                                      <p:cBhvr additive="repl">
                                        <p:cTn id="43" dur="500"/>
                                        <p:tgtEl>
                                          <p:spTgt spid="171"/>
                                        </p:tgtEl>
                                      </p:cBhvr>
                                    </p:animEffect>
                                    <p:anim calcmode="lin" valueType="num">
                                      <p:cBhvr additive="repl">
                                        <p:cTn id="44" dur="500" fill="hold"/>
                                        <p:tgtEl>
                                          <p:spTgt spid="171"/>
                                        </p:tgtEl>
                                        <p:attrNameLst>
                                          <p:attrName>ppt_x</p:attrName>
                                        </p:attrNameLst>
                                      </p:cBhvr>
                                      <p:tavLst>
                                        <p:tav tm="0">
                                          <p:val>
                                            <p:strVal val="#ppt_x"/>
                                          </p:val>
                                        </p:tav>
                                        <p:tav tm="100000">
                                          <p:val>
                                            <p:strVal val="#ppt_x"/>
                                          </p:val>
                                        </p:tav>
                                      </p:tavLst>
                                    </p:anim>
                                    <p:anim calcmode="lin" valueType="num">
                                      <p:cBhvr additive="repl">
                                        <p:cTn id="45" dur="500" fill="hold"/>
                                        <p:tgtEl>
                                          <p:spTgt spid="171"/>
                                        </p:tgtEl>
                                        <p:attrNameLst>
                                          <p:attrName>ppt_y</p:attrName>
                                        </p:attrNameLst>
                                      </p:cBhvr>
                                      <p:tavLst>
                                        <p:tav tm="0">
                                          <p:val>
                                            <p:strVal val="#ppt_y-.1"/>
                                          </p:val>
                                        </p:tav>
                                        <p:tav tm="100000">
                                          <p:val>
                                            <p:strVal val="#ppt_y"/>
                                          </p:val>
                                        </p:tav>
                                      </p:tavLst>
                                    </p:anim>
                                  </p:childTnLst>
                                </p:cTn>
                              </p:par>
                              <p:par>
                                <p:cTn id="46" presetID="47" presetClass="entr" fill="hold" nodeType="withEffect">
                                  <p:stCondLst>
                                    <p:cond delay="0"/>
                                  </p:stCondLst>
                                  <p:childTnLst>
                                    <p:set>
                                      <p:cBhvr>
                                        <p:cTn id="47" dur="1" fill="hold">
                                          <p:stCondLst>
                                            <p:cond delay="0"/>
                                          </p:stCondLst>
                                        </p:cTn>
                                        <p:tgtEl>
                                          <p:spTgt spid="175"/>
                                        </p:tgtEl>
                                        <p:attrNameLst>
                                          <p:attrName>style.visibility</p:attrName>
                                        </p:attrNameLst>
                                      </p:cBhvr>
                                      <p:to>
                                        <p:strVal val="visible"/>
                                      </p:to>
                                    </p:set>
                                    <p:animEffect transition="in" filter="fade">
                                      <p:cBhvr additive="repl">
                                        <p:cTn id="48" dur="500"/>
                                        <p:tgtEl>
                                          <p:spTgt spid="175"/>
                                        </p:tgtEl>
                                      </p:cBhvr>
                                    </p:animEffect>
                                    <p:anim calcmode="lin" valueType="num">
                                      <p:cBhvr additive="repl">
                                        <p:cTn id="49" dur="500" fill="hold"/>
                                        <p:tgtEl>
                                          <p:spTgt spid="175"/>
                                        </p:tgtEl>
                                        <p:attrNameLst>
                                          <p:attrName>ppt_x</p:attrName>
                                        </p:attrNameLst>
                                      </p:cBhvr>
                                      <p:tavLst>
                                        <p:tav tm="0">
                                          <p:val>
                                            <p:strVal val="#ppt_x"/>
                                          </p:val>
                                        </p:tav>
                                        <p:tav tm="100000">
                                          <p:val>
                                            <p:strVal val="#ppt_x"/>
                                          </p:val>
                                        </p:tav>
                                      </p:tavLst>
                                    </p:anim>
                                    <p:anim calcmode="lin" valueType="num">
                                      <p:cBhvr additive="repl">
                                        <p:cTn id="50" dur="500" fill="hold"/>
                                        <p:tgtEl>
                                          <p:spTgt spid="175"/>
                                        </p:tgtEl>
                                        <p:attrNameLst>
                                          <p:attrName>ppt_y</p:attrName>
                                        </p:attrNameLst>
                                      </p:cBhvr>
                                      <p:tavLst>
                                        <p:tav tm="0">
                                          <p:val>
                                            <p:strVal val="#ppt_y-.1"/>
                                          </p:val>
                                        </p:tav>
                                        <p:tav tm="100000">
                                          <p:val>
                                            <p:strVal val="#ppt_y"/>
                                          </p:val>
                                        </p:tav>
                                      </p:tavLst>
                                    </p:anim>
                                  </p:childTnLst>
                                </p:cTn>
                              </p:par>
                              <p:par>
                                <p:cTn id="51" presetID="47" presetClass="entr" fill="hold" nodeType="with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fade">
                                      <p:cBhvr additive="repl">
                                        <p:cTn id="53" dur="500"/>
                                        <p:tgtEl>
                                          <p:spTgt spid="174"/>
                                        </p:tgtEl>
                                      </p:cBhvr>
                                    </p:animEffect>
                                    <p:anim calcmode="lin" valueType="num">
                                      <p:cBhvr additive="repl">
                                        <p:cTn id="54" dur="500" fill="hold"/>
                                        <p:tgtEl>
                                          <p:spTgt spid="174"/>
                                        </p:tgtEl>
                                        <p:attrNameLst>
                                          <p:attrName>ppt_x</p:attrName>
                                        </p:attrNameLst>
                                      </p:cBhvr>
                                      <p:tavLst>
                                        <p:tav tm="0">
                                          <p:val>
                                            <p:strVal val="#ppt_x"/>
                                          </p:val>
                                        </p:tav>
                                        <p:tav tm="100000">
                                          <p:val>
                                            <p:strVal val="#ppt_x"/>
                                          </p:val>
                                        </p:tav>
                                      </p:tavLst>
                                    </p:anim>
                                    <p:anim calcmode="lin" valueType="num">
                                      <p:cBhvr additive="repl">
                                        <p:cTn id="55" dur="5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168"/>
                                        </p:tgtEl>
                                        <p:attrNameLst>
                                          <p:attrName>style.visibility</p:attrName>
                                        </p:attrNameLst>
                                      </p:cBhvr>
                                      <p:to>
                                        <p:strVal val="visible"/>
                                      </p:to>
                                    </p:set>
                                    <p:anim calcmode="lin" valueType="num">
                                      <p:cBhvr additive="repl">
                                        <p:cTn id="60" dur="500" fill="hold"/>
                                        <p:tgtEl>
                                          <p:spTgt spid="168"/>
                                        </p:tgtEl>
                                        <p:attrNameLst>
                                          <p:attrName>ppt_x</p:attrName>
                                        </p:attrNameLst>
                                      </p:cBhvr>
                                      <p:tavLst>
                                        <p:tav tm="0">
                                          <p:val>
                                            <p:strVal val="#ppt_x"/>
                                          </p:val>
                                        </p:tav>
                                        <p:tav tm="100000">
                                          <p:val>
                                            <p:strVal val="#ppt_x"/>
                                          </p:val>
                                        </p:tav>
                                      </p:tavLst>
                                    </p:anim>
                                    <p:anim calcmode="lin" valueType="num">
                                      <p:cBhvr additive="repl">
                                        <p:cTn id="61" dur="500" fill="hold"/>
                                        <p:tgtEl>
                                          <p:spTgt spid="168"/>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64"/>
                                        </p:tgtEl>
                                        <p:attrNameLst>
                                          <p:attrName>style.visibility</p:attrName>
                                        </p:attrNameLst>
                                      </p:cBhvr>
                                      <p:to>
                                        <p:strVal val="visible"/>
                                      </p:to>
                                    </p:set>
                                    <p:anim calcmode="lin" valueType="num">
                                      <p:cBhvr additive="repl">
                                        <p:cTn id="64" dur="500" fill="hold"/>
                                        <p:tgtEl>
                                          <p:spTgt spid="164"/>
                                        </p:tgtEl>
                                        <p:attrNameLst>
                                          <p:attrName>ppt_x</p:attrName>
                                        </p:attrNameLst>
                                      </p:cBhvr>
                                      <p:tavLst>
                                        <p:tav tm="0">
                                          <p:val>
                                            <p:strVal val="#ppt_x"/>
                                          </p:val>
                                        </p:tav>
                                        <p:tav tm="100000">
                                          <p:val>
                                            <p:strVal val="#ppt_x"/>
                                          </p:val>
                                        </p:tav>
                                      </p:tavLst>
                                    </p:anim>
                                    <p:anim calcmode="lin" valueType="num">
                                      <p:cBhvr additive="repl">
                                        <p:cTn id="65" dur="500" fill="hold"/>
                                        <p:tgtEl>
                                          <p:spTgt spid="164"/>
                                        </p:tgtEl>
                                        <p:attrNameLst>
                                          <p:attrName>ppt_y</p:attrName>
                                        </p:attrNameLst>
                                      </p:cBhvr>
                                      <p:tavLst>
                                        <p:tav tm="0">
                                          <p:val>
                                            <p:strVal val="0-#ppt_h/2"/>
                                          </p:val>
                                        </p:tav>
                                        <p:tav tm="100000">
                                          <p:val>
                                            <p:strVal val="#ppt_y"/>
                                          </p:val>
                                        </p:tav>
                                      </p:tavLst>
                                    </p:anim>
                                  </p:childTnLst>
                                </p:cTn>
                              </p:par>
                              <p:par>
                                <p:cTn id="66" presetID="2" presetClass="entr" presetSubtype="1" fill="hold" nodeType="withEffect">
                                  <p:stCondLst>
                                    <p:cond delay="0"/>
                                  </p:stCondLst>
                                  <p:childTnLst>
                                    <p:set>
                                      <p:cBhvr>
                                        <p:cTn id="67" dur="1" fill="hold">
                                          <p:stCondLst>
                                            <p:cond delay="0"/>
                                          </p:stCondLst>
                                        </p:cTn>
                                        <p:tgtEl>
                                          <p:spTgt spid="161"/>
                                        </p:tgtEl>
                                        <p:attrNameLst>
                                          <p:attrName>style.visibility</p:attrName>
                                        </p:attrNameLst>
                                      </p:cBhvr>
                                      <p:to>
                                        <p:strVal val="visible"/>
                                      </p:to>
                                    </p:set>
                                    <p:anim calcmode="lin" valueType="num">
                                      <p:cBhvr additive="repl">
                                        <p:cTn id="68" dur="500" fill="hold"/>
                                        <p:tgtEl>
                                          <p:spTgt spid="161"/>
                                        </p:tgtEl>
                                        <p:attrNameLst>
                                          <p:attrName>ppt_x</p:attrName>
                                        </p:attrNameLst>
                                      </p:cBhvr>
                                      <p:tavLst>
                                        <p:tav tm="0">
                                          <p:val>
                                            <p:strVal val="#ppt_x"/>
                                          </p:val>
                                        </p:tav>
                                        <p:tav tm="100000">
                                          <p:val>
                                            <p:strVal val="#ppt_x"/>
                                          </p:val>
                                        </p:tav>
                                      </p:tavLst>
                                    </p:anim>
                                    <p:anim calcmode="lin" valueType="num">
                                      <p:cBhvr additive="repl">
                                        <p:cTn id="69" dur="500" fill="hold"/>
                                        <p:tgtEl>
                                          <p:spTgt spid="161"/>
                                        </p:tgtEl>
                                        <p:attrNameLst>
                                          <p:attrName>ppt_y</p:attrName>
                                        </p:attrNameLst>
                                      </p:cBhvr>
                                      <p:tavLst>
                                        <p:tav tm="0">
                                          <p:val>
                                            <p:strVal val="0-#ppt_h/2"/>
                                          </p:val>
                                        </p:tav>
                                        <p:tav tm="100000">
                                          <p:val>
                                            <p:strVal val="#ppt_y"/>
                                          </p:val>
                                        </p:tav>
                                      </p:tavLst>
                                    </p:anim>
                                  </p:childTnLst>
                                </p:cTn>
                              </p:par>
                              <p:par>
                                <p:cTn id="70" presetID="2" presetClass="entr" presetSubtype="1" fill="hold" nodeType="withEffect">
                                  <p:stCondLst>
                                    <p:cond delay="0"/>
                                  </p:stCondLst>
                                  <p:childTnLst>
                                    <p:set>
                                      <p:cBhvr>
                                        <p:cTn id="71" dur="1" fill="hold">
                                          <p:stCondLst>
                                            <p:cond delay="0"/>
                                          </p:stCondLst>
                                        </p:cTn>
                                        <p:tgtEl>
                                          <p:spTgt spid="153"/>
                                        </p:tgtEl>
                                        <p:attrNameLst>
                                          <p:attrName>style.visibility</p:attrName>
                                        </p:attrNameLst>
                                      </p:cBhvr>
                                      <p:to>
                                        <p:strVal val="visible"/>
                                      </p:to>
                                    </p:set>
                                    <p:anim calcmode="lin" valueType="num">
                                      <p:cBhvr additive="repl">
                                        <p:cTn id="72" dur="500" fill="hold"/>
                                        <p:tgtEl>
                                          <p:spTgt spid="153"/>
                                        </p:tgtEl>
                                        <p:attrNameLst>
                                          <p:attrName>ppt_x</p:attrName>
                                        </p:attrNameLst>
                                      </p:cBhvr>
                                      <p:tavLst>
                                        <p:tav tm="0">
                                          <p:val>
                                            <p:strVal val="#ppt_x"/>
                                          </p:val>
                                        </p:tav>
                                        <p:tav tm="100000">
                                          <p:val>
                                            <p:strVal val="#ppt_x"/>
                                          </p:val>
                                        </p:tav>
                                      </p:tavLst>
                                    </p:anim>
                                    <p:anim calcmode="lin" valueType="num">
                                      <p:cBhvr additive="repl">
                                        <p:cTn id="73" dur="500" fill="hold"/>
                                        <p:tgtEl>
                                          <p:spTgt spid="153"/>
                                        </p:tgtEl>
                                        <p:attrNameLst>
                                          <p:attrName>ppt_y</p:attrName>
                                        </p:attrNameLst>
                                      </p:cBhvr>
                                      <p:tavLst>
                                        <p:tav tm="0">
                                          <p:val>
                                            <p:strVal val="0-#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nodeType="clickEffect">
                                  <p:stCondLst>
                                    <p:cond delay="0"/>
                                  </p:stCondLst>
                                  <p:childTnLst>
                                    <p:set>
                                      <p:cBhvr>
                                        <p:cTn id="77" dur="1" fill="hold">
                                          <p:stCondLst>
                                            <p:cond delay="0"/>
                                          </p:stCondLst>
                                        </p:cTn>
                                        <p:tgtEl>
                                          <p:spTgt spid="162"/>
                                        </p:tgtEl>
                                        <p:attrNameLst>
                                          <p:attrName>style.visibility</p:attrName>
                                        </p:attrNameLst>
                                      </p:cBhvr>
                                      <p:to>
                                        <p:strVal val="visible"/>
                                      </p:to>
                                    </p:set>
                                    <p:anim calcmode="lin" valueType="num">
                                      <p:cBhvr additive="repl">
                                        <p:cTn id="78" dur="500" fill="hold"/>
                                        <p:tgtEl>
                                          <p:spTgt spid="162"/>
                                        </p:tgtEl>
                                        <p:attrNameLst>
                                          <p:attrName>ppt_x</p:attrName>
                                        </p:attrNameLst>
                                      </p:cBhvr>
                                      <p:tavLst>
                                        <p:tav tm="0">
                                          <p:val>
                                            <p:strVal val="#ppt_x"/>
                                          </p:val>
                                        </p:tav>
                                        <p:tav tm="100000">
                                          <p:val>
                                            <p:strVal val="#ppt_x"/>
                                          </p:val>
                                        </p:tav>
                                      </p:tavLst>
                                    </p:anim>
                                    <p:anim calcmode="lin" valueType="num">
                                      <p:cBhvr additive="repl">
                                        <p:cTn id="79" dur="500" fill="hold"/>
                                        <p:tgtEl>
                                          <p:spTgt spid="162"/>
                                        </p:tgtEl>
                                        <p:attrNameLst>
                                          <p:attrName>ppt_y</p:attrName>
                                        </p:attrNameLst>
                                      </p:cBhvr>
                                      <p:tavLst>
                                        <p:tav tm="0">
                                          <p:val>
                                            <p:strVal val="0-#ppt_h/2"/>
                                          </p:val>
                                        </p:tav>
                                        <p:tav tm="100000">
                                          <p:val>
                                            <p:strVal val="#ppt_y"/>
                                          </p:val>
                                        </p:tav>
                                      </p:tavLst>
                                    </p:anim>
                                  </p:childTnLst>
                                </p:cTn>
                              </p:par>
                              <p:par>
                                <p:cTn id="80" presetID="2" presetClass="entr" presetSubtype="1" fill="hold" nodeType="withEffect">
                                  <p:stCondLst>
                                    <p:cond delay="0"/>
                                  </p:stCondLst>
                                  <p:childTnLst>
                                    <p:set>
                                      <p:cBhvr>
                                        <p:cTn id="81" dur="1" fill="hold">
                                          <p:stCondLst>
                                            <p:cond delay="0"/>
                                          </p:stCondLst>
                                        </p:cTn>
                                        <p:tgtEl>
                                          <p:spTgt spid="156"/>
                                        </p:tgtEl>
                                        <p:attrNameLst>
                                          <p:attrName>style.visibility</p:attrName>
                                        </p:attrNameLst>
                                      </p:cBhvr>
                                      <p:to>
                                        <p:strVal val="visible"/>
                                      </p:to>
                                    </p:set>
                                    <p:anim calcmode="lin" valueType="num">
                                      <p:cBhvr additive="repl">
                                        <p:cTn id="82" dur="500" fill="hold"/>
                                        <p:tgtEl>
                                          <p:spTgt spid="156"/>
                                        </p:tgtEl>
                                        <p:attrNameLst>
                                          <p:attrName>ppt_x</p:attrName>
                                        </p:attrNameLst>
                                      </p:cBhvr>
                                      <p:tavLst>
                                        <p:tav tm="0">
                                          <p:val>
                                            <p:strVal val="#ppt_x"/>
                                          </p:val>
                                        </p:tav>
                                        <p:tav tm="100000">
                                          <p:val>
                                            <p:strVal val="#ppt_x"/>
                                          </p:val>
                                        </p:tav>
                                      </p:tavLst>
                                    </p:anim>
                                    <p:anim calcmode="lin" valueType="num">
                                      <p:cBhvr additive="repl">
                                        <p:cTn id="83" dur="500" fill="hold"/>
                                        <p:tgtEl>
                                          <p:spTgt spid="156"/>
                                        </p:tgtEl>
                                        <p:attrNameLst>
                                          <p:attrName>ppt_y</p:attrName>
                                        </p:attrNameLst>
                                      </p:cBhvr>
                                      <p:tavLst>
                                        <p:tav tm="0">
                                          <p:val>
                                            <p:strVal val="0-#ppt_h/2"/>
                                          </p:val>
                                        </p:tav>
                                        <p:tav tm="100000">
                                          <p:val>
                                            <p:strVal val="#ppt_y"/>
                                          </p:val>
                                        </p:tav>
                                      </p:tavLst>
                                    </p:anim>
                                  </p:childTnLst>
                                </p:cTn>
                              </p:par>
                              <p:par>
                                <p:cTn id="84" presetID="2" presetClass="entr" presetSubtype="1" fill="hold" nodeType="withEffect">
                                  <p:stCondLst>
                                    <p:cond delay="0"/>
                                  </p:stCondLst>
                                  <p:childTnLst>
                                    <p:set>
                                      <p:cBhvr>
                                        <p:cTn id="85" dur="1" fill="hold">
                                          <p:stCondLst>
                                            <p:cond delay="0"/>
                                          </p:stCondLst>
                                        </p:cTn>
                                        <p:tgtEl>
                                          <p:spTgt spid="166"/>
                                        </p:tgtEl>
                                        <p:attrNameLst>
                                          <p:attrName>style.visibility</p:attrName>
                                        </p:attrNameLst>
                                      </p:cBhvr>
                                      <p:to>
                                        <p:strVal val="visible"/>
                                      </p:to>
                                    </p:set>
                                    <p:anim calcmode="lin" valueType="num">
                                      <p:cBhvr additive="repl">
                                        <p:cTn id="86" dur="500" fill="hold"/>
                                        <p:tgtEl>
                                          <p:spTgt spid="166"/>
                                        </p:tgtEl>
                                        <p:attrNameLst>
                                          <p:attrName>ppt_x</p:attrName>
                                        </p:attrNameLst>
                                      </p:cBhvr>
                                      <p:tavLst>
                                        <p:tav tm="0">
                                          <p:val>
                                            <p:strVal val="#ppt_x"/>
                                          </p:val>
                                        </p:tav>
                                        <p:tav tm="100000">
                                          <p:val>
                                            <p:strVal val="#ppt_x"/>
                                          </p:val>
                                        </p:tav>
                                      </p:tavLst>
                                    </p:anim>
                                    <p:anim calcmode="lin" valueType="num">
                                      <p:cBhvr additive="repl">
                                        <p:cTn id="87" dur="500" fill="hold"/>
                                        <p:tgtEl>
                                          <p:spTgt spid="166"/>
                                        </p:tgtEl>
                                        <p:attrNameLst>
                                          <p:attrName>ppt_y</p:attrName>
                                        </p:attrNameLst>
                                      </p:cBhvr>
                                      <p:tavLst>
                                        <p:tav tm="0">
                                          <p:val>
                                            <p:strVal val="0-#ppt_h/2"/>
                                          </p:val>
                                        </p:tav>
                                        <p:tav tm="100000">
                                          <p:val>
                                            <p:strVal val="#ppt_y"/>
                                          </p:val>
                                        </p:tav>
                                      </p:tavLst>
                                    </p:anim>
                                  </p:childTnLst>
                                </p:cTn>
                              </p:par>
                              <p:par>
                                <p:cTn id="88" presetID="2" presetClass="entr" presetSubtype="1" fill="hold" nodeType="withEffect">
                                  <p:stCondLst>
                                    <p:cond delay="0"/>
                                  </p:stCondLst>
                                  <p:childTnLst>
                                    <p:set>
                                      <p:cBhvr>
                                        <p:cTn id="89" dur="1" fill="hold">
                                          <p:stCondLst>
                                            <p:cond delay="0"/>
                                          </p:stCondLst>
                                        </p:cTn>
                                        <p:tgtEl>
                                          <p:spTgt spid="170"/>
                                        </p:tgtEl>
                                        <p:attrNameLst>
                                          <p:attrName>style.visibility</p:attrName>
                                        </p:attrNameLst>
                                      </p:cBhvr>
                                      <p:to>
                                        <p:strVal val="visible"/>
                                      </p:to>
                                    </p:set>
                                    <p:anim calcmode="lin" valueType="num">
                                      <p:cBhvr additive="repl">
                                        <p:cTn id="90" dur="500" fill="hold"/>
                                        <p:tgtEl>
                                          <p:spTgt spid="170"/>
                                        </p:tgtEl>
                                        <p:attrNameLst>
                                          <p:attrName>ppt_x</p:attrName>
                                        </p:attrNameLst>
                                      </p:cBhvr>
                                      <p:tavLst>
                                        <p:tav tm="0">
                                          <p:val>
                                            <p:strVal val="#ppt_x"/>
                                          </p:val>
                                        </p:tav>
                                        <p:tav tm="100000">
                                          <p:val>
                                            <p:strVal val="#ppt_x"/>
                                          </p:val>
                                        </p:tav>
                                      </p:tavLst>
                                    </p:anim>
                                    <p:anim calcmode="lin" valueType="num">
                                      <p:cBhvr additive="repl">
                                        <p:cTn id="91" dur="500" fill="hold"/>
                                        <p:tgtEl>
                                          <p:spTgt spid="170"/>
                                        </p:tgtEl>
                                        <p:attrNameLst>
                                          <p:attrName>ppt_y</p:attrName>
                                        </p:attrNameLst>
                                      </p:cBhvr>
                                      <p:tavLst>
                                        <p:tav tm="0">
                                          <p:val>
                                            <p:strVal val="0-#ppt_h/2"/>
                                          </p:val>
                                        </p:tav>
                                        <p:tav tm="100000">
                                          <p:val>
                                            <p:strVal val="#ppt_y"/>
                                          </p:val>
                                        </p:tav>
                                      </p:tavLst>
                                    </p:anim>
                                  </p:childTnLst>
                                </p:cTn>
                              </p:par>
                              <p:par>
                                <p:cTn id="92" presetID="2" presetClass="entr" presetSubtype="1" fill="hold" nodeType="withEffect">
                                  <p:stCondLst>
                                    <p:cond delay="0"/>
                                  </p:stCondLst>
                                  <p:childTnLst>
                                    <p:set>
                                      <p:cBhvr>
                                        <p:cTn id="93" dur="1" fill="hold">
                                          <p:stCondLst>
                                            <p:cond delay="0"/>
                                          </p:stCondLst>
                                        </p:cTn>
                                        <p:tgtEl>
                                          <p:spTgt spid="176"/>
                                        </p:tgtEl>
                                        <p:attrNameLst>
                                          <p:attrName>style.visibility</p:attrName>
                                        </p:attrNameLst>
                                      </p:cBhvr>
                                      <p:to>
                                        <p:strVal val="visible"/>
                                      </p:to>
                                    </p:set>
                                    <p:anim calcmode="lin" valueType="num">
                                      <p:cBhvr additive="repl">
                                        <p:cTn id="94" dur="500" fill="hold"/>
                                        <p:tgtEl>
                                          <p:spTgt spid="176"/>
                                        </p:tgtEl>
                                        <p:attrNameLst>
                                          <p:attrName>ppt_x</p:attrName>
                                        </p:attrNameLst>
                                      </p:cBhvr>
                                      <p:tavLst>
                                        <p:tav tm="0">
                                          <p:val>
                                            <p:strVal val="#ppt_x"/>
                                          </p:val>
                                        </p:tav>
                                        <p:tav tm="100000">
                                          <p:val>
                                            <p:strVal val="#ppt_x"/>
                                          </p:val>
                                        </p:tav>
                                      </p:tavLst>
                                    </p:anim>
                                    <p:anim calcmode="lin" valueType="num">
                                      <p:cBhvr additive="repl">
                                        <p:cTn id="95" dur="500" fill="hold"/>
                                        <p:tgtEl>
                                          <p:spTgt spid="1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42E7-730A-46A4-915D-73E15B23EA99}"/>
              </a:ext>
            </a:extLst>
          </p:cNvPr>
          <p:cNvSpPr>
            <a:spLocks noGrp="1"/>
          </p:cNvSpPr>
          <p:nvPr>
            <p:ph type="title"/>
          </p:nvPr>
        </p:nvSpPr>
        <p:spPr>
          <a:xfrm>
            <a:off x="648931" y="-14871"/>
            <a:ext cx="3505495" cy="1622321"/>
          </a:xfrm>
        </p:spPr>
        <p:txBody>
          <a:bodyPr>
            <a:normAutofit/>
          </a:bodyPr>
          <a:lstStyle/>
          <a:p>
            <a:pPr algn="ctr"/>
            <a:r>
              <a:rPr lang="en-US" b="1" dirty="0">
                <a:solidFill>
                  <a:schemeClr val="accent1">
                    <a:lumMod val="75000"/>
                  </a:schemeClr>
                </a:solidFill>
              </a:rPr>
              <a:t>Login Error</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5B66B7AA-FCF2-46A7-94F5-3674E3F79573}"/>
              </a:ext>
            </a:extLst>
          </p:cNvPr>
          <p:cNvSpPr>
            <a:spLocks noGrp="1"/>
          </p:cNvSpPr>
          <p:nvPr>
            <p:ph idx="1"/>
          </p:nvPr>
        </p:nvSpPr>
        <p:spPr>
          <a:xfrm>
            <a:off x="648931" y="1450109"/>
            <a:ext cx="3505494" cy="5407891"/>
          </a:xfrm>
        </p:spPr>
        <p:txBody>
          <a:bodyPr>
            <a:normAutofit/>
          </a:bodyPr>
          <a:lstStyle/>
          <a:p>
            <a:r>
              <a:rPr lang="en-US" sz="2000" b="1" dirty="0"/>
              <a:t>User Can make login by </a:t>
            </a:r>
          </a:p>
          <a:p>
            <a:pPr lvl="1"/>
            <a:r>
              <a:rPr lang="en-US" sz="2000" b="1" dirty="0"/>
              <a:t>Entering his username and password.</a:t>
            </a:r>
          </a:p>
          <a:p>
            <a:pPr lvl="1"/>
            <a:r>
              <a:rPr lang="en-US" sz="2000" b="1" dirty="0"/>
              <a:t>Send this data to backend.</a:t>
            </a:r>
          </a:p>
          <a:p>
            <a:pPr lvl="1"/>
            <a:endParaRPr lang="en-US" sz="2000" b="1" dirty="0"/>
          </a:p>
          <a:p>
            <a:r>
              <a:rPr lang="en-US" sz="2000" b="1" dirty="0"/>
              <a:t>Test if this Data is correct </a:t>
            </a:r>
          </a:p>
          <a:p>
            <a:pPr lvl="1"/>
            <a:r>
              <a:rPr lang="en-US" sz="2000" b="1" dirty="0"/>
              <a:t>Return true and redirect </a:t>
            </a:r>
          </a:p>
          <a:p>
            <a:pPr marL="457200" lvl="1" indent="0">
              <a:buNone/>
            </a:pPr>
            <a:r>
              <a:rPr lang="en-US" sz="2000" b="1" dirty="0"/>
              <a:t>   To video page.</a:t>
            </a:r>
          </a:p>
          <a:p>
            <a:pPr marL="457200" lvl="1" indent="0">
              <a:buNone/>
            </a:pPr>
            <a:endParaRPr lang="en-US" sz="2000" b="1" dirty="0"/>
          </a:p>
          <a:p>
            <a:r>
              <a:rPr lang="en-US" sz="2000" b="1" dirty="0"/>
              <a:t>If data incorrect </a:t>
            </a:r>
          </a:p>
          <a:p>
            <a:pPr lvl="1"/>
            <a:r>
              <a:rPr lang="en-US" sz="2000" b="1" dirty="0"/>
              <a:t>Backend return false </a:t>
            </a:r>
          </a:p>
          <a:p>
            <a:pPr lvl="1"/>
            <a:r>
              <a:rPr lang="en-US" sz="2000" b="1" dirty="0"/>
              <a:t>And show this form </a:t>
            </a:r>
          </a:p>
          <a:p>
            <a:pPr lvl="2"/>
            <a:r>
              <a:rPr lang="en-US" b="1" dirty="0"/>
              <a:t>Error in user or password</a:t>
            </a:r>
          </a:p>
          <a:p>
            <a:pPr marL="457200" lvl="1" indent="0">
              <a:buNone/>
            </a:pPr>
            <a:endParaRPr lang="en-US" sz="2000" b="1" dirty="0"/>
          </a:p>
        </p:txBody>
      </p:sp>
      <p:sp>
        <p:nvSpPr>
          <p:cNvPr id="15"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9E0464-C64B-4289-AB9D-1F6360AF1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88" y="557784"/>
            <a:ext cx="6584098" cy="5739187"/>
          </a:xfrm>
          <a:prstGeom prst="rect">
            <a:avLst/>
          </a:prstGeom>
          <a:effectLst/>
        </p:spPr>
      </p:pic>
    </p:spTree>
    <p:extLst>
      <p:ext uri="{BB962C8B-B14F-4D97-AF65-F5344CB8AC3E}">
        <p14:creationId xmlns:p14="http://schemas.microsoft.com/office/powerpoint/2010/main" val="181650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a:normAutofit/>
          </a:bodyPr>
          <a:lstStyle/>
          <a:p>
            <a:pPr algn="ctr"/>
            <a:r>
              <a:rPr lang="en-US" b="1" dirty="0">
                <a:solidFill>
                  <a:schemeClr val="accent1">
                    <a:lumMod val="75000"/>
                  </a:schemeClr>
                </a:solidFill>
              </a:rPr>
              <a:t>Error page </a:t>
            </a:r>
          </a:p>
        </p:txBody>
      </p:sp>
      <p:sp>
        <p:nvSpPr>
          <p:cNvPr id="3" name="Content Placeholder 2"/>
          <p:cNvSpPr>
            <a:spLocks noGrp="1"/>
          </p:cNvSpPr>
          <p:nvPr>
            <p:ph idx="1"/>
          </p:nvPr>
        </p:nvSpPr>
        <p:spPr>
          <a:xfrm>
            <a:off x="648931" y="2438400"/>
            <a:ext cx="3505494" cy="3785419"/>
          </a:xfrm>
        </p:spPr>
        <p:txBody>
          <a:bodyPr>
            <a:normAutofit/>
          </a:bodyPr>
          <a:lstStyle/>
          <a:p>
            <a:r>
              <a:rPr lang="en-US" sz="2000" b="1" dirty="0"/>
              <a:t>When anyone make request to any page inside of site without login </a:t>
            </a:r>
          </a:p>
          <a:p>
            <a:r>
              <a:rPr lang="en-US" sz="2000" b="1" dirty="0"/>
              <a:t>Will automatically redirect to error page  </a:t>
            </a:r>
          </a:p>
          <a:p>
            <a:r>
              <a:rPr lang="en-US" sz="2000" b="1" dirty="0"/>
              <a:t>By use Can Activate </a:t>
            </a:r>
          </a:p>
          <a:p>
            <a:endParaRPr lang="en-US" sz="2000" dirty="0"/>
          </a:p>
          <a:p>
            <a:endParaRPr lang="en-US" sz="2000" dirty="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88" y="737756"/>
            <a:ext cx="6584098" cy="5486064"/>
          </a:xfrm>
          <a:prstGeom prst="rect">
            <a:avLst/>
          </a:prstGeom>
          <a:effectLst/>
        </p:spPr>
      </p:pic>
    </p:spTree>
    <p:extLst>
      <p:ext uri="{BB962C8B-B14F-4D97-AF65-F5344CB8AC3E}">
        <p14:creationId xmlns:p14="http://schemas.microsoft.com/office/powerpoint/2010/main" val="275223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3" y="392834"/>
            <a:ext cx="10515600" cy="1325563"/>
          </a:xfrm>
        </p:spPr>
        <p:txBody>
          <a:bodyPr/>
          <a:lstStyle/>
          <a:p>
            <a:pPr algn="ctr"/>
            <a:r>
              <a:rPr lang="en-US" b="1" dirty="0">
                <a:solidFill>
                  <a:schemeClr val="accent1">
                    <a:lumMod val="75000"/>
                  </a:schemeClr>
                </a:solidFill>
              </a:rPr>
              <a:t>Can Activate </a:t>
            </a:r>
          </a:p>
        </p:txBody>
      </p:sp>
      <p:sp>
        <p:nvSpPr>
          <p:cNvPr id="3" name="Content Placeholder 2"/>
          <p:cNvSpPr>
            <a:spLocks noGrp="1"/>
          </p:cNvSpPr>
          <p:nvPr>
            <p:ph idx="1"/>
          </p:nvPr>
        </p:nvSpPr>
        <p:spPr/>
        <p:txBody>
          <a:bodyPr/>
          <a:lstStyle/>
          <a:p>
            <a:r>
              <a:rPr lang="en-US" b="1" dirty="0"/>
              <a:t>Interface that a class can implement to be a guard deciding if a route can be activated. If all guards return true, navigation continues. If any guard returns false, navigation is cancelled, And new navigation begins to the URL returned from the guard.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401" y="3851563"/>
            <a:ext cx="8848725" cy="2770043"/>
          </a:xfrm>
          <a:prstGeom prst="rect">
            <a:avLst/>
          </a:prstGeom>
        </p:spPr>
      </p:pic>
    </p:spTree>
    <p:extLst>
      <p:ext uri="{BB962C8B-B14F-4D97-AF65-F5344CB8AC3E}">
        <p14:creationId xmlns:p14="http://schemas.microsoft.com/office/powerpoint/2010/main" val="2357330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A4E651-C3D8-4DB8-A026-E8531C6AF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363" y="4071597"/>
            <a:ext cx="10515600" cy="1286544"/>
          </a:xfrm>
          <a:noFill/>
        </p:spPr>
        <p:txBody>
          <a:bodyPr vert="horz" lIns="91440" tIns="45720" rIns="91440" bIns="45720" rtlCol="0" anchor="b">
            <a:normAutofit/>
          </a:bodyPr>
          <a:lstStyle/>
          <a:p>
            <a:pPr algn="ctr"/>
            <a:r>
              <a:rPr lang="en-US" sz="5200" b="1" dirty="0">
                <a:solidFill>
                  <a:schemeClr val="accent1">
                    <a:lumMod val="75000"/>
                  </a:schemeClr>
                </a:solidFill>
              </a:rPr>
              <a:t>Video page</a:t>
            </a:r>
          </a:p>
        </p:txBody>
      </p:sp>
      <p:sp>
        <p:nvSpPr>
          <p:cNvPr id="3" name="Content Placeholder 2"/>
          <p:cNvSpPr>
            <a:spLocks noGrp="1"/>
          </p:cNvSpPr>
          <p:nvPr>
            <p:ph idx="1"/>
          </p:nvPr>
        </p:nvSpPr>
        <p:spPr>
          <a:xfrm>
            <a:off x="839469" y="5572126"/>
            <a:ext cx="10509388" cy="556964"/>
          </a:xfrm>
          <a:noFill/>
        </p:spPr>
        <p:txBody>
          <a:bodyPr vert="horz" lIns="91440" tIns="45720" rIns="91440" bIns="45720" rtlCol="0">
            <a:normAutofit/>
          </a:bodyPr>
          <a:lstStyle/>
          <a:p>
            <a:pPr marL="0" indent="0" algn="ctr">
              <a:buNone/>
            </a:pPr>
            <a:r>
              <a:rPr lang="en-US" sz="2400" b="1" dirty="0"/>
              <a:t>User chooses a video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218"/>
          <a:stretch/>
        </p:blipFill>
        <p:spPr>
          <a:xfrm>
            <a:off x="20" y="2"/>
            <a:ext cx="12191979" cy="3900104"/>
          </a:xfrm>
          <a:prstGeom prst="rect">
            <a:avLst/>
          </a:prstGeom>
        </p:spPr>
      </p:pic>
    </p:spTree>
    <p:extLst>
      <p:ext uri="{BB962C8B-B14F-4D97-AF65-F5344CB8AC3E}">
        <p14:creationId xmlns:p14="http://schemas.microsoft.com/office/powerpoint/2010/main" val="3325049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pPr algn="ctr"/>
            <a:r>
              <a:rPr lang="en-US" b="1" dirty="0">
                <a:solidFill>
                  <a:schemeClr val="accent1">
                    <a:lumMod val="75000"/>
                  </a:schemeClr>
                </a:solidFill>
              </a:rPr>
              <a:t>Choose a Video!</a:t>
            </a:r>
          </a:p>
        </p:txBody>
      </p:sp>
      <p:sp>
        <p:nvSpPr>
          <p:cNvPr id="6" name="Content Placeholder 5"/>
          <p:cNvSpPr>
            <a:spLocks noGrp="1"/>
          </p:cNvSpPr>
          <p:nvPr>
            <p:ph idx="1"/>
          </p:nvPr>
        </p:nvSpPr>
        <p:spPr>
          <a:xfrm>
            <a:off x="4965431" y="2438400"/>
            <a:ext cx="6586489" cy="3785419"/>
          </a:xfrm>
        </p:spPr>
        <p:txBody>
          <a:bodyPr>
            <a:normAutofit/>
          </a:bodyPr>
          <a:lstStyle/>
          <a:p>
            <a:r>
              <a:rPr lang="en-US" sz="2000" b="1" dirty="0"/>
              <a:t>After choosing a Video:</a:t>
            </a:r>
          </a:p>
          <a:p>
            <a:pPr lvl="1"/>
            <a:r>
              <a:rPr lang="en-US" sz="2000" b="1" dirty="0"/>
              <a:t>it will appear and a button to get the Subtitle.</a:t>
            </a:r>
          </a:p>
          <a:p>
            <a:pPr lvl="1"/>
            <a:r>
              <a:rPr lang="en-US" sz="2000" b="1" dirty="0"/>
              <a:t>After pressing the button the video will be sent this to backend. </a:t>
            </a:r>
          </a:p>
          <a:p>
            <a:pPr lvl="1"/>
            <a:r>
              <a:rPr lang="en-US" sz="2000" b="1" dirty="0"/>
              <a:t>Backend receives the video , then run the model. </a:t>
            </a:r>
          </a:p>
          <a:p>
            <a:pPr lvl="1"/>
            <a:r>
              <a:rPr lang="en-US" sz="2000" b="1" dirty="0"/>
              <a:t>It will return the subtitle to the Frontend-Page.</a:t>
            </a:r>
          </a:p>
          <a:p>
            <a:pPr marL="457200" lvl="1" indent="0">
              <a:buNone/>
            </a:pPr>
            <a:endParaRPr lang="en-US" sz="2000" b="1" dirty="0"/>
          </a:p>
          <a:p>
            <a:pPr lvl="1"/>
            <a:endParaRPr lang="en-US" sz="2000" b="1" dirty="0"/>
          </a:p>
          <a:p>
            <a:pPr lvl="1"/>
            <a:endParaRPr lang="en-US" sz="2000" b="1" dirty="0"/>
          </a:p>
          <a:p>
            <a:pPr marL="457200" lvl="1" indent="0">
              <a:buNone/>
            </a:pPr>
            <a:r>
              <a:rPr lang="en-US" sz="2000" b="1" dirty="0"/>
              <a:t> </a:t>
            </a:r>
          </a:p>
        </p:txBody>
      </p:sp>
      <p:pic>
        <p:nvPicPr>
          <p:cNvPr id="7" name="Content Placeholder 4" descr="A screenshot of a computer scree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6654" r="28903"/>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37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543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pPr algn="ctr"/>
            <a:r>
              <a:rPr lang="en-US" sz="4800" b="1" dirty="0">
                <a:solidFill>
                  <a:schemeClr val="accent1">
                    <a:lumMod val="75000"/>
                  </a:schemeClr>
                </a:solidFill>
              </a:rPr>
              <a:t>Get Subtitle</a:t>
            </a:r>
          </a:p>
        </p:txBody>
      </p:sp>
      <p:sp>
        <p:nvSpPr>
          <p:cNvPr id="3" name="Content Placeholder 2"/>
          <p:cNvSpPr>
            <a:spLocks noGrp="1"/>
          </p:cNvSpPr>
          <p:nvPr>
            <p:ph idx="1"/>
          </p:nvPr>
        </p:nvSpPr>
        <p:spPr>
          <a:xfrm>
            <a:off x="4965431" y="2438400"/>
            <a:ext cx="6586489" cy="3785419"/>
          </a:xfrm>
        </p:spPr>
        <p:txBody>
          <a:bodyPr>
            <a:normAutofit/>
          </a:bodyPr>
          <a:lstStyle/>
          <a:p>
            <a:r>
              <a:rPr lang="en-US" sz="2000" b="1" dirty="0"/>
              <a:t>Backend will Return Subtitle </a:t>
            </a:r>
          </a:p>
          <a:p>
            <a:r>
              <a:rPr lang="en-US" sz="2000" b="1" dirty="0"/>
              <a:t>Frontend will receive this subtitle and view it in a dialog  page</a:t>
            </a:r>
            <a:r>
              <a:rPr lang="en-US" sz="2000" dirty="0"/>
              <a:t>.</a:t>
            </a:r>
          </a:p>
          <a:p>
            <a:endParaRPr lang="en-US" sz="2000" dirty="0"/>
          </a:p>
        </p:txBody>
      </p:sp>
      <p:pic>
        <p:nvPicPr>
          <p:cNvPr id="4" name="Picture 3" descr="A screenshot of a computer scree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8779" r="27285"/>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B7B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729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User Data</a:t>
            </a:r>
          </a:p>
        </p:txBody>
      </p:sp>
      <p:sp>
        <p:nvSpPr>
          <p:cNvPr id="3" name="Content Placeholder 2"/>
          <p:cNvSpPr>
            <a:spLocks noGrp="1"/>
          </p:cNvSpPr>
          <p:nvPr>
            <p:ph idx="1"/>
          </p:nvPr>
        </p:nvSpPr>
        <p:spPr/>
        <p:txBody>
          <a:bodyPr/>
          <a:lstStyle/>
          <a:p>
            <a:r>
              <a:rPr lang="en-US" dirty="0"/>
              <a:t>User can see his videos and Subtitles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898"/>
            <a:ext cx="12192000" cy="3947102"/>
          </a:xfrm>
          <a:prstGeom prst="rect">
            <a:avLst/>
          </a:prstGeom>
        </p:spPr>
      </p:pic>
    </p:spTree>
    <p:extLst>
      <p:ext uri="{BB962C8B-B14F-4D97-AF65-F5344CB8AC3E}">
        <p14:creationId xmlns:p14="http://schemas.microsoft.com/office/powerpoint/2010/main" val="215059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965"/>
            <a:ext cx="10515600" cy="1122218"/>
          </a:xfrm>
        </p:spPr>
        <p:txBody>
          <a:bodyPr/>
          <a:lstStyle/>
          <a:p>
            <a:r>
              <a:rPr lang="en-US" dirty="0"/>
              <a:t>.</a:t>
            </a:r>
          </a:p>
        </p:txBody>
      </p:sp>
      <p:sp>
        <p:nvSpPr>
          <p:cNvPr id="3" name="Content Placeholder 2"/>
          <p:cNvSpPr>
            <a:spLocks noGrp="1"/>
          </p:cNvSpPr>
          <p:nvPr>
            <p:ph idx="1"/>
          </p:nvPr>
        </p:nvSpPr>
        <p:spPr/>
        <p:txBody>
          <a:bodyPr/>
          <a:lstStyle/>
          <a:p>
            <a:r>
              <a:rPr lang="en-US" dirty="0"/>
              <a:t>.</a:t>
            </a:r>
          </a:p>
        </p:txBody>
      </p:sp>
      <p:sp>
        <p:nvSpPr>
          <p:cNvPr id="4" name="Freeform: Shape 3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5" name="Title 1">
            <a:extLst>
              <a:ext uri="{FF2B5EF4-FFF2-40B4-BE49-F238E27FC236}">
                <a16:creationId xmlns:a16="http://schemas.microsoft.com/office/drawing/2014/main" id="{FC678091-2C0B-4771-82A6-65840E9661D0}"/>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Light" panose="020F0302020204030204"/>
                <a:ea typeface="+mj-ea"/>
                <a:cs typeface="+mj-cs"/>
              </a:rPr>
              <a:t>Admin Pages</a:t>
            </a:r>
          </a:p>
        </p:txBody>
      </p:sp>
      <p:graphicFrame>
        <p:nvGraphicFramePr>
          <p:cNvPr id="6" name="TextBox 4">
            <a:extLst>
              <a:ext uri="{FF2B5EF4-FFF2-40B4-BE49-F238E27FC236}">
                <a16:creationId xmlns:a16="http://schemas.microsoft.com/office/drawing/2014/main" id="{B5BEC352-FA2E-4389-B22B-D0EA83345B76}"/>
              </a:ext>
            </a:extLst>
          </p:cNvPr>
          <p:cNvGraphicFramePr/>
          <p:nvPr/>
        </p:nvGraphicFramePr>
        <p:xfrm>
          <a:off x="5194300" y="502096"/>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70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323"/>
            <a:ext cx="10515600" cy="1325563"/>
          </a:xfrm>
        </p:spPr>
        <p:txBody>
          <a:bodyPr/>
          <a:lstStyle/>
          <a:p>
            <a:pPr algn="ctr"/>
            <a:r>
              <a:rPr lang="en-US" b="1" dirty="0">
                <a:solidFill>
                  <a:schemeClr val="accent1">
                    <a:lumMod val="75000"/>
                  </a:schemeClr>
                </a:solidFill>
              </a:rPr>
              <a:t>Users Page</a:t>
            </a:r>
          </a:p>
        </p:txBody>
      </p:sp>
      <p:sp>
        <p:nvSpPr>
          <p:cNvPr id="3" name="Content Placeholder 2"/>
          <p:cNvSpPr>
            <a:spLocks noGrp="1"/>
          </p:cNvSpPr>
          <p:nvPr>
            <p:ph idx="1"/>
          </p:nvPr>
        </p:nvSpPr>
        <p:spPr/>
        <p:txBody>
          <a:bodyPr/>
          <a:lstStyle/>
          <a:p>
            <a:r>
              <a:rPr lang="en-US" dirty="0"/>
              <a:t>Admin only can see all users’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5709"/>
            <a:ext cx="12191999" cy="4351338"/>
          </a:xfrm>
          <a:prstGeom prst="rect">
            <a:avLst/>
          </a:prstGeom>
        </p:spPr>
      </p:pic>
    </p:spTree>
    <p:extLst>
      <p:ext uri="{BB962C8B-B14F-4D97-AF65-F5344CB8AC3E}">
        <p14:creationId xmlns:p14="http://schemas.microsoft.com/office/powerpoint/2010/main" val="3772072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Data of videos</a:t>
            </a:r>
          </a:p>
        </p:txBody>
      </p:sp>
      <p:sp>
        <p:nvSpPr>
          <p:cNvPr id="3" name="Content Placeholder 2"/>
          <p:cNvSpPr>
            <a:spLocks noGrp="1"/>
          </p:cNvSpPr>
          <p:nvPr>
            <p:ph idx="1"/>
          </p:nvPr>
        </p:nvSpPr>
        <p:spPr/>
        <p:txBody>
          <a:bodyPr/>
          <a:lstStyle/>
          <a:p>
            <a:r>
              <a:rPr lang="en-US" dirty="0"/>
              <a:t>Admin only can see all Videos and Subtitle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6217"/>
            <a:ext cx="12192000" cy="4351337"/>
          </a:xfrm>
          <a:prstGeom prst="rect">
            <a:avLst/>
          </a:prstGeom>
        </p:spPr>
      </p:pic>
    </p:spTree>
    <p:extLst>
      <p:ext uri="{BB962C8B-B14F-4D97-AF65-F5344CB8AC3E}">
        <p14:creationId xmlns:p14="http://schemas.microsoft.com/office/powerpoint/2010/main" val="267951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
          <p:cNvGrpSpPr/>
          <p:nvPr/>
        </p:nvGrpSpPr>
        <p:grpSpPr>
          <a:xfrm>
            <a:off x="412200" y="0"/>
            <a:ext cx="9926280" cy="6857640"/>
            <a:chOff x="412200" y="0"/>
            <a:chExt cx="9926280" cy="6857640"/>
          </a:xfrm>
        </p:grpSpPr>
        <p:sp>
          <p:nvSpPr>
            <p:cNvPr id="178" name="CustomShape 2"/>
            <p:cNvSpPr/>
            <p:nvPr/>
          </p:nvSpPr>
          <p:spPr>
            <a:xfrm>
              <a:off x="412200" y="0"/>
              <a:ext cx="9926280" cy="6857640"/>
            </a:xfrm>
            <a:custGeom>
              <a:avLst/>
              <a:gdLst/>
              <a:ahLst/>
              <a:cxnLst/>
              <a:rect l="l" t="t"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79" name="CustomShape 3"/>
            <p:cNvSpPr/>
            <p:nvPr/>
          </p:nvSpPr>
          <p:spPr>
            <a:xfrm>
              <a:off x="412200" y="0"/>
              <a:ext cx="9890640" cy="6580080"/>
            </a:xfrm>
            <a:custGeom>
              <a:avLst/>
              <a:gdLst/>
              <a:ahLst/>
              <a:cxnLst/>
              <a:rect l="l" t="t"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p:spPr>
          <p:style>
            <a:lnRef idx="0">
              <a:scrgbClr r="0" g="0" b="0"/>
            </a:lnRef>
            <a:fillRef idx="0">
              <a:scrgbClr r="0" g="0" b="0"/>
            </a:fillRef>
            <a:effectRef idx="0">
              <a:scrgbClr r="0" g="0" b="0"/>
            </a:effectRef>
            <a:fontRef idx="minor"/>
          </p:style>
        </p:sp>
      </p:grpSp>
      <p:grpSp>
        <p:nvGrpSpPr>
          <p:cNvPr id="180" name="Group 4"/>
          <p:cNvGrpSpPr/>
          <p:nvPr/>
        </p:nvGrpSpPr>
        <p:grpSpPr>
          <a:xfrm>
            <a:off x="1926000" y="4101840"/>
            <a:ext cx="1262880" cy="2122560"/>
            <a:chOff x="1926000" y="4101840"/>
            <a:chExt cx="1262880" cy="2122560"/>
          </a:xfrm>
        </p:grpSpPr>
        <p:sp>
          <p:nvSpPr>
            <p:cNvPr id="181" name="CustomShape 5"/>
            <p:cNvSpPr/>
            <p:nvPr/>
          </p:nvSpPr>
          <p:spPr>
            <a:xfrm>
              <a:off x="1941480" y="5906520"/>
              <a:ext cx="1247400" cy="31788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82" name="CustomShape 6"/>
            <p:cNvSpPr/>
            <p:nvPr/>
          </p:nvSpPr>
          <p:spPr>
            <a:xfrm>
              <a:off x="1926000" y="4101840"/>
              <a:ext cx="1247400" cy="19238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CB1B4A"/>
            </a:solidFill>
            <a:ln>
              <a:noFill/>
            </a:ln>
          </p:spPr>
          <p:style>
            <a:lnRef idx="0">
              <a:scrgbClr r="0" g="0" b="0"/>
            </a:lnRef>
            <a:fillRef idx="0">
              <a:scrgbClr r="0" g="0" b="0"/>
            </a:fillRef>
            <a:effectRef idx="0">
              <a:scrgbClr r="0" g="0" b="0"/>
            </a:effectRef>
            <a:fontRef idx="minor"/>
          </p:style>
        </p:sp>
      </p:grpSp>
      <p:grpSp>
        <p:nvGrpSpPr>
          <p:cNvPr id="183" name="Group 7"/>
          <p:cNvGrpSpPr/>
          <p:nvPr/>
        </p:nvGrpSpPr>
        <p:grpSpPr>
          <a:xfrm>
            <a:off x="108000" y="67680"/>
            <a:ext cx="10839240" cy="6701760"/>
            <a:chOff x="108000" y="67680"/>
            <a:chExt cx="10839240" cy="6701760"/>
          </a:xfrm>
        </p:grpSpPr>
        <p:sp>
          <p:nvSpPr>
            <p:cNvPr id="184" name="CustomShape 8"/>
            <p:cNvSpPr/>
            <p:nvPr/>
          </p:nvSpPr>
          <p:spPr>
            <a:xfrm>
              <a:off x="108000" y="6769080"/>
              <a:ext cx="10839240" cy="360"/>
            </a:xfrm>
            <a:custGeom>
              <a:avLst/>
              <a:gdLst/>
              <a:ahLst/>
              <a:cxnLst/>
              <a:rect l="l" t="t" r="r" b="b"/>
              <a:pathLst>
                <a:path w="15350">
                  <a:moveTo>
                    <a:pt x="0" y="0"/>
                  </a:moveTo>
                  <a:cubicBezTo>
                    <a:pt x="5120" y="0"/>
                    <a:pt x="10235" y="0"/>
                    <a:pt x="15350" y="0"/>
                  </a:cubicBezTo>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85" name="CustomShape 9"/>
            <p:cNvSpPr/>
            <p:nvPr/>
          </p:nvSpPr>
          <p:spPr>
            <a:xfrm>
              <a:off x="6068160" y="5016960"/>
              <a:ext cx="567360" cy="191520"/>
            </a:xfrm>
            <a:custGeom>
              <a:avLst/>
              <a:gdLst/>
              <a:ahLst/>
              <a:cxnLst/>
              <a:rect l="l" t="t"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86" name="CustomShape 10"/>
            <p:cNvSpPr/>
            <p:nvPr/>
          </p:nvSpPr>
          <p:spPr>
            <a:xfrm>
              <a:off x="5101920" y="5260320"/>
              <a:ext cx="567360" cy="180720"/>
            </a:xfrm>
            <a:custGeom>
              <a:avLst/>
              <a:gdLst/>
              <a:ahLst/>
              <a:cxnLst/>
              <a:rect l="l" t="t"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87" name="CustomShape 11"/>
            <p:cNvSpPr/>
            <p:nvPr/>
          </p:nvSpPr>
          <p:spPr>
            <a:xfrm>
              <a:off x="4136040" y="5489640"/>
              <a:ext cx="569880" cy="200880"/>
            </a:xfrm>
            <a:custGeom>
              <a:avLst/>
              <a:gdLst/>
              <a:ahLst/>
              <a:cxnLst/>
              <a:rect l="l" t="t"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88" name="CustomShape 12"/>
            <p:cNvSpPr/>
            <p:nvPr/>
          </p:nvSpPr>
          <p:spPr>
            <a:xfrm>
              <a:off x="7028640" y="4703400"/>
              <a:ext cx="556200" cy="250920"/>
            </a:xfrm>
            <a:custGeom>
              <a:avLst/>
              <a:gdLst/>
              <a:ahLst/>
              <a:cxnLst/>
              <a:rect l="l" t="t"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89" name="CustomShape 13"/>
            <p:cNvSpPr/>
            <p:nvPr/>
          </p:nvSpPr>
          <p:spPr>
            <a:xfrm>
              <a:off x="3188880" y="5770440"/>
              <a:ext cx="556200" cy="252360"/>
            </a:xfrm>
            <a:custGeom>
              <a:avLst/>
              <a:gdLst/>
              <a:ahLst/>
              <a:cxnLst/>
              <a:rect l="l" t="t"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0" name="CustomShape 14"/>
            <p:cNvSpPr/>
            <p:nvPr/>
          </p:nvSpPr>
          <p:spPr>
            <a:xfrm>
              <a:off x="5789520" y="2855880"/>
              <a:ext cx="223560" cy="152640"/>
            </a:xfrm>
            <a:custGeom>
              <a:avLst/>
              <a:gdLst/>
              <a:ahLst/>
              <a:cxnLst/>
              <a:rect l="l" t="t"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1" name="CustomShape 15"/>
            <p:cNvSpPr/>
            <p:nvPr/>
          </p:nvSpPr>
          <p:spPr>
            <a:xfrm>
              <a:off x="7443360" y="3698640"/>
              <a:ext cx="220680" cy="162000"/>
            </a:xfrm>
            <a:custGeom>
              <a:avLst/>
              <a:gdLst/>
              <a:ahLst/>
              <a:cxnLst/>
              <a:rect l="l" t="t"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2" name="CustomShape 16"/>
            <p:cNvSpPr/>
            <p:nvPr/>
          </p:nvSpPr>
          <p:spPr>
            <a:xfrm>
              <a:off x="6619320" y="3270960"/>
              <a:ext cx="228960" cy="140040"/>
            </a:xfrm>
            <a:custGeom>
              <a:avLst/>
              <a:gdLst/>
              <a:ahLst/>
              <a:cxnLst/>
              <a:rect l="l" t="t"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3" name="CustomShape 17"/>
            <p:cNvSpPr/>
            <p:nvPr/>
          </p:nvSpPr>
          <p:spPr>
            <a:xfrm>
              <a:off x="6201720" y="3072960"/>
              <a:ext cx="228960" cy="140040"/>
            </a:xfrm>
            <a:custGeom>
              <a:avLst/>
              <a:gdLst/>
              <a:ahLst/>
              <a:cxnLst/>
              <a:rect l="l" t="t"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4" name="CustomShape 18"/>
            <p:cNvSpPr/>
            <p:nvPr/>
          </p:nvSpPr>
          <p:spPr>
            <a:xfrm>
              <a:off x="7803720" y="4399200"/>
              <a:ext cx="207000" cy="182160"/>
            </a:xfrm>
            <a:custGeom>
              <a:avLst/>
              <a:gdLst/>
              <a:ahLst/>
              <a:cxnLst/>
              <a:rect l="l" t="t"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5" name="CustomShape 19"/>
            <p:cNvSpPr/>
            <p:nvPr/>
          </p:nvSpPr>
          <p:spPr>
            <a:xfrm>
              <a:off x="7036920" y="3475440"/>
              <a:ext cx="226080" cy="146160"/>
            </a:xfrm>
            <a:custGeom>
              <a:avLst/>
              <a:gdLst/>
              <a:ahLst/>
              <a:cxnLst/>
              <a:rect l="l" t="t"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6" name="CustomShape 20"/>
            <p:cNvSpPr/>
            <p:nvPr/>
          </p:nvSpPr>
          <p:spPr>
            <a:xfrm>
              <a:off x="7825320" y="3971520"/>
              <a:ext cx="185040" cy="213480"/>
            </a:xfrm>
            <a:custGeom>
              <a:avLst/>
              <a:gdLst/>
              <a:ahLst/>
              <a:cxnLst/>
              <a:rect l="l" t="t"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7" name="CustomShape 21"/>
            <p:cNvSpPr/>
            <p:nvPr/>
          </p:nvSpPr>
          <p:spPr>
            <a:xfrm>
              <a:off x="7522560" y="1905840"/>
              <a:ext cx="177120" cy="60480"/>
            </a:xfrm>
            <a:custGeom>
              <a:avLst/>
              <a:gdLst/>
              <a:ahLst/>
              <a:cxnLst/>
              <a:rect l="l" t="t"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8" name="CustomShape 22"/>
            <p:cNvSpPr/>
            <p:nvPr/>
          </p:nvSpPr>
          <p:spPr>
            <a:xfrm>
              <a:off x="7858080" y="1846440"/>
              <a:ext cx="177120" cy="55800"/>
            </a:xfrm>
            <a:custGeom>
              <a:avLst/>
              <a:gdLst/>
              <a:ahLst/>
              <a:cxnLst/>
              <a:rect l="l" t="t"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99" name="CustomShape 23"/>
            <p:cNvSpPr/>
            <p:nvPr/>
          </p:nvSpPr>
          <p:spPr>
            <a:xfrm>
              <a:off x="6196320" y="2197440"/>
              <a:ext cx="171720" cy="75960"/>
            </a:xfrm>
            <a:custGeom>
              <a:avLst/>
              <a:gdLst/>
              <a:ahLst/>
              <a:cxnLst/>
              <a:rect l="l" t="t"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0" name="CustomShape 24"/>
            <p:cNvSpPr/>
            <p:nvPr/>
          </p:nvSpPr>
          <p:spPr>
            <a:xfrm>
              <a:off x="8191080" y="1777680"/>
              <a:ext cx="177120" cy="60480"/>
            </a:xfrm>
            <a:custGeom>
              <a:avLst/>
              <a:gdLst/>
              <a:ahLst/>
              <a:cxnLst/>
              <a:rect l="l" t="t"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1" name="CustomShape 25"/>
            <p:cNvSpPr/>
            <p:nvPr/>
          </p:nvSpPr>
          <p:spPr>
            <a:xfrm>
              <a:off x="7187040" y="1966680"/>
              <a:ext cx="179640" cy="60480"/>
            </a:xfrm>
            <a:custGeom>
              <a:avLst/>
              <a:gdLst/>
              <a:ahLst/>
              <a:cxnLst/>
              <a:rect l="l" t="t"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2" name="CustomShape 26"/>
            <p:cNvSpPr/>
            <p:nvPr/>
          </p:nvSpPr>
          <p:spPr>
            <a:xfrm>
              <a:off x="5647680" y="2484720"/>
              <a:ext cx="97920" cy="180720"/>
            </a:xfrm>
            <a:custGeom>
              <a:avLst/>
              <a:gdLst/>
              <a:ahLst/>
              <a:cxnLst/>
              <a:rect l="l" t="t"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3" name="CustomShape 27"/>
            <p:cNvSpPr/>
            <p:nvPr/>
          </p:nvSpPr>
          <p:spPr>
            <a:xfrm>
              <a:off x="6526440" y="2109960"/>
              <a:ext cx="171720" cy="65160"/>
            </a:xfrm>
            <a:custGeom>
              <a:avLst/>
              <a:gdLst/>
              <a:ahLst/>
              <a:cxnLst/>
              <a:rect l="l" t="t"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4" name="CustomShape 28"/>
            <p:cNvSpPr/>
            <p:nvPr/>
          </p:nvSpPr>
          <p:spPr>
            <a:xfrm>
              <a:off x="6854040" y="2035080"/>
              <a:ext cx="177120" cy="60480"/>
            </a:xfrm>
            <a:custGeom>
              <a:avLst/>
              <a:gdLst/>
              <a:ahLst/>
              <a:cxnLst/>
              <a:rect l="l" t="t"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5" name="CustomShape 29"/>
            <p:cNvSpPr/>
            <p:nvPr/>
          </p:nvSpPr>
          <p:spPr>
            <a:xfrm>
              <a:off x="5871600" y="2313000"/>
              <a:ext cx="174240" cy="96480"/>
            </a:xfrm>
            <a:custGeom>
              <a:avLst/>
              <a:gdLst/>
              <a:ahLst/>
              <a:cxnLst/>
              <a:rect l="l" t="t"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6" name="CustomShape 30"/>
            <p:cNvSpPr/>
            <p:nvPr/>
          </p:nvSpPr>
          <p:spPr>
            <a:xfrm>
              <a:off x="8524080" y="1690560"/>
              <a:ext cx="177120" cy="71280"/>
            </a:xfrm>
            <a:custGeom>
              <a:avLst/>
              <a:gdLst/>
              <a:ahLst/>
              <a:cxnLst/>
              <a:rect l="l" t="t"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7" name="CustomShape 31"/>
            <p:cNvSpPr/>
            <p:nvPr/>
          </p:nvSpPr>
          <p:spPr>
            <a:xfrm>
              <a:off x="8851680" y="1568880"/>
              <a:ext cx="171720" cy="90000"/>
            </a:xfrm>
            <a:custGeom>
              <a:avLst/>
              <a:gdLst/>
              <a:ahLst/>
              <a:cxnLst/>
              <a:rect l="l" t="t"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8" name="CustomShape 32"/>
            <p:cNvSpPr/>
            <p:nvPr/>
          </p:nvSpPr>
          <p:spPr>
            <a:xfrm>
              <a:off x="8346600" y="1014840"/>
              <a:ext cx="122400" cy="43200"/>
            </a:xfrm>
            <a:custGeom>
              <a:avLst/>
              <a:gdLst/>
              <a:ahLst/>
              <a:cxnLst/>
              <a:rect l="l" t="t"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09" name="CustomShape 33"/>
            <p:cNvSpPr/>
            <p:nvPr/>
          </p:nvSpPr>
          <p:spPr>
            <a:xfrm>
              <a:off x="7907400" y="905760"/>
              <a:ext cx="122400" cy="43200"/>
            </a:xfrm>
            <a:custGeom>
              <a:avLst/>
              <a:gdLst/>
              <a:ahLst/>
              <a:cxnLst/>
              <a:rect l="l" t="t"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0" name="CustomShape 34"/>
            <p:cNvSpPr/>
            <p:nvPr/>
          </p:nvSpPr>
          <p:spPr>
            <a:xfrm>
              <a:off x="8130960" y="957240"/>
              <a:ext cx="117000" cy="45000"/>
            </a:xfrm>
            <a:custGeom>
              <a:avLst/>
              <a:gdLst/>
              <a:ahLst/>
              <a:cxnLst/>
              <a:rect l="l" t="t"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1" name="CustomShape 35"/>
            <p:cNvSpPr/>
            <p:nvPr/>
          </p:nvSpPr>
          <p:spPr>
            <a:xfrm>
              <a:off x="7686360" y="851040"/>
              <a:ext cx="122400" cy="45000"/>
            </a:xfrm>
            <a:custGeom>
              <a:avLst/>
              <a:gdLst/>
              <a:ahLst/>
              <a:cxnLst/>
              <a:rect l="l" t="t"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2" name="CustomShape 36"/>
            <p:cNvSpPr/>
            <p:nvPr/>
          </p:nvSpPr>
          <p:spPr>
            <a:xfrm>
              <a:off x="7470720" y="777600"/>
              <a:ext cx="111600" cy="59040"/>
            </a:xfrm>
            <a:custGeom>
              <a:avLst/>
              <a:gdLst/>
              <a:ahLst/>
              <a:cxnLst/>
              <a:rect l="l" t="t"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3" name="CustomShape 37"/>
            <p:cNvSpPr/>
            <p:nvPr/>
          </p:nvSpPr>
          <p:spPr>
            <a:xfrm>
              <a:off x="9086400" y="1414080"/>
              <a:ext cx="73440" cy="107280"/>
            </a:xfrm>
            <a:custGeom>
              <a:avLst/>
              <a:gdLst/>
              <a:ahLst/>
              <a:cxnLst/>
              <a:rect l="l" t="t"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4" name="CustomShape 38"/>
            <p:cNvSpPr/>
            <p:nvPr/>
          </p:nvSpPr>
          <p:spPr>
            <a:xfrm>
              <a:off x="8567640" y="1071000"/>
              <a:ext cx="117000" cy="49680"/>
            </a:xfrm>
            <a:custGeom>
              <a:avLst/>
              <a:gdLst/>
              <a:ahLst/>
              <a:cxnLst/>
              <a:rect l="l" t="t"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5" name="CustomShape 39"/>
            <p:cNvSpPr/>
            <p:nvPr/>
          </p:nvSpPr>
          <p:spPr>
            <a:xfrm>
              <a:off x="8788680" y="1141200"/>
              <a:ext cx="114120" cy="57240"/>
            </a:xfrm>
            <a:custGeom>
              <a:avLst/>
              <a:gdLst/>
              <a:ahLst/>
              <a:cxnLst/>
              <a:rect l="l" t="t"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6" name="CustomShape 40"/>
            <p:cNvSpPr/>
            <p:nvPr/>
          </p:nvSpPr>
          <p:spPr>
            <a:xfrm>
              <a:off x="8993520" y="1234800"/>
              <a:ext cx="108720" cy="77760"/>
            </a:xfrm>
            <a:custGeom>
              <a:avLst/>
              <a:gdLst/>
              <a:ahLst/>
              <a:cxnLst/>
              <a:rect l="l" t="t"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7" name="CustomShape 41"/>
            <p:cNvSpPr/>
            <p:nvPr/>
          </p:nvSpPr>
          <p:spPr>
            <a:xfrm>
              <a:off x="8101080" y="378360"/>
              <a:ext cx="65160" cy="27720"/>
            </a:xfrm>
            <a:custGeom>
              <a:avLst/>
              <a:gdLst/>
              <a:ahLst/>
              <a:cxnLst/>
              <a:rect l="l" t="t"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8" name="CustomShape 42"/>
            <p:cNvSpPr/>
            <p:nvPr/>
          </p:nvSpPr>
          <p:spPr>
            <a:xfrm>
              <a:off x="8775000" y="268920"/>
              <a:ext cx="65160" cy="30960"/>
            </a:xfrm>
            <a:custGeom>
              <a:avLst/>
              <a:gdLst/>
              <a:ahLst/>
              <a:cxnLst/>
              <a:rect l="l" t="t"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19" name="CustomShape 43"/>
            <p:cNvSpPr/>
            <p:nvPr/>
          </p:nvSpPr>
          <p:spPr>
            <a:xfrm>
              <a:off x="7992000" y="399960"/>
              <a:ext cx="62280" cy="26280"/>
            </a:xfrm>
            <a:custGeom>
              <a:avLst/>
              <a:gdLst/>
              <a:ahLst/>
              <a:cxnLst/>
              <a:rect l="l" t="t"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0" name="CustomShape 44"/>
            <p:cNvSpPr/>
            <p:nvPr/>
          </p:nvSpPr>
          <p:spPr>
            <a:xfrm>
              <a:off x="7882920" y="417240"/>
              <a:ext cx="65160" cy="33840"/>
            </a:xfrm>
            <a:custGeom>
              <a:avLst/>
              <a:gdLst/>
              <a:ahLst/>
              <a:cxnLst/>
              <a:rect l="l" t="t" r="r" b="b"/>
              <a:pathLst>
                <a:path w="96" h="44">
                  <a:moveTo>
                    <a:pt x="96" y="20"/>
                  </a:moveTo>
                  <a:cubicBezTo>
                    <a:pt x="61" y="38"/>
                    <a:pt x="33" y="44"/>
                    <a:pt x="0" y="38"/>
                  </a:cubicBezTo>
                  <a:cubicBezTo>
                    <a:pt x="15" y="9"/>
                    <a:pt x="58" y="0"/>
                    <a:pt x="96" y="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1" name="CustomShape 45"/>
            <p:cNvSpPr/>
            <p:nvPr/>
          </p:nvSpPr>
          <p:spPr>
            <a:xfrm>
              <a:off x="7770960" y="442080"/>
              <a:ext cx="59760" cy="32400"/>
            </a:xfrm>
            <a:custGeom>
              <a:avLst/>
              <a:gdLst/>
              <a:ahLst/>
              <a:cxnLst/>
              <a:rect l="l" t="t"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2" name="CustomShape 46"/>
            <p:cNvSpPr/>
            <p:nvPr/>
          </p:nvSpPr>
          <p:spPr>
            <a:xfrm>
              <a:off x="7661880" y="470160"/>
              <a:ext cx="62280" cy="40320"/>
            </a:xfrm>
            <a:custGeom>
              <a:avLst/>
              <a:gdLst/>
              <a:ahLst/>
              <a:cxnLst/>
              <a:rect l="l" t="t"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3" name="CustomShape 47"/>
            <p:cNvSpPr/>
            <p:nvPr/>
          </p:nvSpPr>
          <p:spPr>
            <a:xfrm>
              <a:off x="9116280" y="209880"/>
              <a:ext cx="59760" cy="30960"/>
            </a:xfrm>
            <a:custGeom>
              <a:avLst/>
              <a:gdLst/>
              <a:ahLst/>
              <a:cxnLst/>
              <a:rect l="l" t="t"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4" name="CustomShape 48"/>
            <p:cNvSpPr/>
            <p:nvPr/>
          </p:nvSpPr>
          <p:spPr>
            <a:xfrm>
              <a:off x="9222840" y="192600"/>
              <a:ext cx="65160" cy="30960"/>
            </a:xfrm>
            <a:custGeom>
              <a:avLst/>
              <a:gdLst/>
              <a:ahLst/>
              <a:cxnLst/>
              <a:rect l="l" t="t"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5" name="CustomShape 49"/>
            <p:cNvSpPr/>
            <p:nvPr/>
          </p:nvSpPr>
          <p:spPr>
            <a:xfrm>
              <a:off x="9001800" y="234720"/>
              <a:ext cx="62280" cy="24480"/>
            </a:xfrm>
            <a:custGeom>
              <a:avLst/>
              <a:gdLst/>
              <a:ahLst/>
              <a:cxnLst/>
              <a:rect l="l" t="t"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6" name="CustomShape 50"/>
            <p:cNvSpPr/>
            <p:nvPr/>
          </p:nvSpPr>
          <p:spPr>
            <a:xfrm>
              <a:off x="8663400" y="289440"/>
              <a:ext cx="65160" cy="26280"/>
            </a:xfrm>
            <a:custGeom>
              <a:avLst/>
              <a:gdLst/>
              <a:ahLst/>
              <a:cxnLst/>
              <a:rect l="l" t="t"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7" name="CustomShape 51"/>
            <p:cNvSpPr/>
            <p:nvPr/>
          </p:nvSpPr>
          <p:spPr>
            <a:xfrm>
              <a:off x="8551440" y="306360"/>
              <a:ext cx="62280" cy="30960"/>
            </a:xfrm>
            <a:custGeom>
              <a:avLst/>
              <a:gdLst/>
              <a:ahLst/>
              <a:cxnLst/>
              <a:rect l="l" t="t"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8" name="CustomShape 52"/>
            <p:cNvSpPr/>
            <p:nvPr/>
          </p:nvSpPr>
          <p:spPr>
            <a:xfrm>
              <a:off x="8442360" y="317520"/>
              <a:ext cx="62280" cy="32400"/>
            </a:xfrm>
            <a:custGeom>
              <a:avLst/>
              <a:gdLst/>
              <a:ahLst/>
              <a:cxnLst/>
              <a:rect l="l" t="t"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29" name="CustomShape 53"/>
            <p:cNvSpPr/>
            <p:nvPr/>
          </p:nvSpPr>
          <p:spPr>
            <a:xfrm>
              <a:off x="8215560" y="359640"/>
              <a:ext cx="62280" cy="30960"/>
            </a:xfrm>
            <a:custGeom>
              <a:avLst/>
              <a:gdLst/>
              <a:ahLst/>
              <a:cxnLst/>
              <a:rect l="l" t="t"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0" name="CustomShape 54"/>
            <p:cNvSpPr/>
            <p:nvPr/>
          </p:nvSpPr>
          <p:spPr>
            <a:xfrm>
              <a:off x="9558360" y="108360"/>
              <a:ext cx="59760" cy="35640"/>
            </a:xfrm>
            <a:custGeom>
              <a:avLst/>
              <a:gdLst/>
              <a:ahLst/>
              <a:cxnLst/>
              <a:rect l="l" t="t"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1" name="CustomShape 55"/>
            <p:cNvSpPr/>
            <p:nvPr/>
          </p:nvSpPr>
          <p:spPr>
            <a:xfrm>
              <a:off x="9446400" y="139680"/>
              <a:ext cx="62280" cy="37080"/>
            </a:xfrm>
            <a:custGeom>
              <a:avLst/>
              <a:gdLst/>
              <a:ahLst/>
              <a:cxnLst/>
              <a:rect l="l" t="t" r="r" b="b"/>
              <a:pathLst>
                <a:path w="86" h="47">
                  <a:moveTo>
                    <a:pt x="86" y="14"/>
                  </a:moveTo>
                  <a:cubicBezTo>
                    <a:pt x="64" y="40"/>
                    <a:pt x="23" y="47"/>
                    <a:pt x="0" y="29"/>
                  </a:cubicBezTo>
                  <a:cubicBezTo>
                    <a:pt x="24" y="6"/>
                    <a:pt x="60" y="0"/>
                    <a:pt x="86" y="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2" name="CustomShape 56"/>
            <p:cNvSpPr/>
            <p:nvPr/>
          </p:nvSpPr>
          <p:spPr>
            <a:xfrm>
              <a:off x="7440840" y="545040"/>
              <a:ext cx="62280" cy="40320"/>
            </a:xfrm>
            <a:custGeom>
              <a:avLst/>
              <a:gdLst/>
              <a:ahLst/>
              <a:cxnLst/>
              <a:rect l="l" t="t"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3" name="CustomShape 57"/>
            <p:cNvSpPr/>
            <p:nvPr/>
          </p:nvSpPr>
          <p:spPr>
            <a:xfrm>
              <a:off x="8325000" y="342360"/>
              <a:ext cx="68040" cy="24480"/>
            </a:xfrm>
            <a:custGeom>
              <a:avLst/>
              <a:gdLst/>
              <a:ahLst/>
              <a:cxnLst/>
              <a:rect l="l" t="t"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4" name="CustomShape 58"/>
            <p:cNvSpPr/>
            <p:nvPr/>
          </p:nvSpPr>
          <p:spPr>
            <a:xfrm>
              <a:off x="9337320" y="167760"/>
              <a:ext cx="59760" cy="30960"/>
            </a:xfrm>
            <a:custGeom>
              <a:avLst/>
              <a:gdLst/>
              <a:ahLst/>
              <a:cxnLst/>
              <a:rect l="l" t="t"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5" name="CustomShape 59"/>
            <p:cNvSpPr/>
            <p:nvPr/>
          </p:nvSpPr>
          <p:spPr>
            <a:xfrm>
              <a:off x="8889840" y="247320"/>
              <a:ext cx="62280" cy="32400"/>
            </a:xfrm>
            <a:custGeom>
              <a:avLst/>
              <a:gdLst/>
              <a:ahLst/>
              <a:cxnLst/>
              <a:rect l="l" t="t"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6" name="CustomShape 60"/>
            <p:cNvSpPr/>
            <p:nvPr/>
          </p:nvSpPr>
          <p:spPr>
            <a:xfrm>
              <a:off x="7552440" y="501480"/>
              <a:ext cx="56880" cy="35640"/>
            </a:xfrm>
            <a:custGeom>
              <a:avLst/>
              <a:gdLst/>
              <a:ahLst/>
              <a:cxnLst/>
              <a:rect l="l" t="t" r="r" b="b"/>
              <a:pathLst>
                <a:path w="81" h="44">
                  <a:moveTo>
                    <a:pt x="0" y="44"/>
                  </a:moveTo>
                  <a:cubicBezTo>
                    <a:pt x="5" y="15"/>
                    <a:pt x="43" y="0"/>
                    <a:pt x="81" y="9"/>
                  </a:cubicBezTo>
                  <a:cubicBezTo>
                    <a:pt x="72" y="31"/>
                    <a:pt x="52" y="40"/>
                    <a:pt x="0" y="4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7" name="CustomShape 61"/>
            <p:cNvSpPr/>
            <p:nvPr/>
          </p:nvSpPr>
          <p:spPr>
            <a:xfrm>
              <a:off x="7372440" y="609120"/>
              <a:ext cx="35280" cy="66600"/>
            </a:xfrm>
            <a:custGeom>
              <a:avLst/>
              <a:gdLst/>
              <a:ahLst/>
              <a:cxnLst/>
              <a:rect l="l" t="t"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8" name="CustomShape 62"/>
            <p:cNvSpPr/>
            <p:nvPr/>
          </p:nvSpPr>
          <p:spPr>
            <a:xfrm>
              <a:off x="9664920" y="67680"/>
              <a:ext cx="59760" cy="38520"/>
            </a:xfrm>
            <a:custGeom>
              <a:avLst/>
              <a:gdLst/>
              <a:ahLst/>
              <a:cxnLst/>
              <a:rect l="l" t="t"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239" name="CustomShape 63"/>
            <p:cNvSpPr/>
            <p:nvPr/>
          </p:nvSpPr>
          <p:spPr>
            <a:xfrm>
              <a:off x="7399800" y="718200"/>
              <a:ext cx="27000" cy="29160"/>
            </a:xfrm>
            <a:custGeom>
              <a:avLst/>
              <a:gdLst/>
              <a:ahLst/>
              <a:cxnLst/>
              <a:rect l="l" t="t"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grpSp>
      <p:sp>
        <p:nvSpPr>
          <p:cNvPr id="240" name="CustomShape 64"/>
          <p:cNvSpPr/>
          <p:nvPr/>
        </p:nvSpPr>
        <p:spPr>
          <a:xfrm>
            <a:off x="2033280" y="4357800"/>
            <a:ext cx="1033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0" strike="noStrike" spc="-1">
                <a:solidFill>
                  <a:srgbClr val="282F39"/>
                </a:solidFill>
                <a:latin typeface="Noto Sans"/>
                <a:ea typeface="Noto Sans"/>
              </a:rPr>
              <a:t>01</a:t>
            </a:r>
            <a:endParaRPr lang="en-US" sz="3600" b="0" strike="noStrike" spc="-1">
              <a:latin typeface="Arial"/>
            </a:endParaRPr>
          </a:p>
        </p:txBody>
      </p:sp>
      <p:sp>
        <p:nvSpPr>
          <p:cNvPr id="241" name="CustomShape 65"/>
          <p:cNvSpPr/>
          <p:nvPr/>
        </p:nvSpPr>
        <p:spPr>
          <a:xfrm>
            <a:off x="136080" y="4256280"/>
            <a:ext cx="174024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latin typeface="+mj-lt"/>
                <a:ea typeface="Lato Black"/>
              </a:rPr>
              <a:t>System introduction and processing steps</a:t>
            </a:r>
            <a:endParaRPr lang="en-US" sz="2000" b="0" strike="noStrike" spc="-1" dirty="0">
              <a:latin typeface="+mj-lt"/>
            </a:endParaRPr>
          </a:p>
        </p:txBody>
      </p:sp>
      <p:sp>
        <p:nvSpPr>
          <p:cNvPr id="242" name="CustomShape 66"/>
          <p:cNvSpPr/>
          <p:nvPr/>
        </p:nvSpPr>
        <p:spPr>
          <a:xfrm>
            <a:off x="226080" y="4167360"/>
            <a:ext cx="1546200" cy="99000"/>
          </a:xfrm>
          <a:prstGeom prst="rect">
            <a:avLst/>
          </a:prstGeom>
          <a:solidFill>
            <a:srgbClr val="CB1B4A"/>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repl">
                                        <p:cTn id="7" dur="500" fill="hold"/>
                                        <p:tgtEl>
                                          <p:spTgt spid="180"/>
                                        </p:tgtEl>
                                        <p:attrNameLst>
                                          <p:attrName>ppt_x</p:attrName>
                                        </p:attrNameLst>
                                      </p:cBhvr>
                                      <p:tavLst>
                                        <p:tav tm="0">
                                          <p:val>
                                            <p:strVal val="#ppt_x"/>
                                          </p:val>
                                        </p:tav>
                                        <p:tav tm="100000">
                                          <p:val>
                                            <p:strVal val="#ppt_x"/>
                                          </p:val>
                                        </p:tav>
                                      </p:tavLst>
                                    </p:anim>
                                    <p:anim calcmode="lin" valueType="num">
                                      <p:cBhvr additive="repl">
                                        <p:cTn id="8" dur="500" fill="hold"/>
                                        <p:tgtEl>
                                          <p:spTgt spid="18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40"/>
                                        </p:tgtEl>
                                        <p:attrNameLst>
                                          <p:attrName>style.visibility</p:attrName>
                                        </p:attrNameLst>
                                      </p:cBhvr>
                                      <p:to>
                                        <p:strVal val="visible"/>
                                      </p:to>
                                    </p:set>
                                    <p:anim calcmode="lin" valueType="num">
                                      <p:cBhvr additive="repl">
                                        <p:cTn id="11" dur="500" fill="hold"/>
                                        <p:tgtEl>
                                          <p:spTgt spid="240"/>
                                        </p:tgtEl>
                                        <p:attrNameLst>
                                          <p:attrName>ppt_x</p:attrName>
                                        </p:attrNameLst>
                                      </p:cBhvr>
                                      <p:tavLst>
                                        <p:tav tm="0">
                                          <p:val>
                                            <p:strVal val="#ppt_x"/>
                                          </p:val>
                                        </p:tav>
                                        <p:tav tm="100000">
                                          <p:val>
                                            <p:strVal val="#ppt_x"/>
                                          </p:val>
                                        </p:tav>
                                      </p:tavLst>
                                    </p:anim>
                                    <p:anim calcmode="lin" valueType="num">
                                      <p:cBhvr additive="repl">
                                        <p:cTn id="12" dur="500" fill="hold"/>
                                        <p:tgtEl>
                                          <p:spTgt spid="24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42"/>
                                        </p:tgtEl>
                                        <p:attrNameLst>
                                          <p:attrName>style.visibility</p:attrName>
                                        </p:attrNameLst>
                                      </p:cBhvr>
                                      <p:to>
                                        <p:strVal val="visible"/>
                                      </p:to>
                                    </p:set>
                                    <p:anim calcmode="lin" valueType="num">
                                      <p:cBhvr additive="repl">
                                        <p:cTn id="15" dur="500" fill="hold"/>
                                        <p:tgtEl>
                                          <p:spTgt spid="242"/>
                                        </p:tgtEl>
                                        <p:attrNameLst>
                                          <p:attrName>ppt_x</p:attrName>
                                        </p:attrNameLst>
                                      </p:cBhvr>
                                      <p:tavLst>
                                        <p:tav tm="0">
                                          <p:val>
                                            <p:strVal val="#ppt_x"/>
                                          </p:val>
                                        </p:tav>
                                        <p:tav tm="100000">
                                          <p:val>
                                            <p:strVal val="#ppt_x"/>
                                          </p:val>
                                        </p:tav>
                                      </p:tavLst>
                                    </p:anim>
                                    <p:anim calcmode="lin" valueType="num">
                                      <p:cBhvr additive="repl">
                                        <p:cTn id="16" dur="500" fill="hold"/>
                                        <p:tgtEl>
                                          <p:spTgt spid="24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41"/>
                                        </p:tgtEl>
                                        <p:attrNameLst>
                                          <p:attrName>style.visibility</p:attrName>
                                        </p:attrNameLst>
                                      </p:cBhvr>
                                      <p:to>
                                        <p:strVal val="visible"/>
                                      </p:to>
                                    </p:set>
                                    <p:anim calcmode="lin" valueType="num">
                                      <p:cBhvr additive="repl">
                                        <p:cTn id="19" dur="500" fill="hold"/>
                                        <p:tgtEl>
                                          <p:spTgt spid="241"/>
                                        </p:tgtEl>
                                        <p:attrNameLst>
                                          <p:attrName>ppt_x</p:attrName>
                                        </p:attrNameLst>
                                      </p:cBhvr>
                                      <p:tavLst>
                                        <p:tav tm="0">
                                          <p:val>
                                            <p:strVal val="#ppt_x"/>
                                          </p:val>
                                        </p:tav>
                                        <p:tav tm="100000">
                                          <p:val>
                                            <p:strVal val="#ppt_x"/>
                                          </p:val>
                                        </p:tav>
                                      </p:tavLst>
                                    </p:anim>
                                    <p:anim calcmode="lin" valueType="num">
                                      <p:cBhvr additive="repl">
                                        <p:cTn id="20" dur="500" fill="hold"/>
                                        <p:tgtEl>
                                          <p:spTgt spid="2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Unauthorized</a:t>
            </a:r>
            <a:r>
              <a:rPr lang="en-US" dirty="0">
                <a:solidFill>
                  <a:schemeClr val="accent1">
                    <a:lumMod val="75000"/>
                  </a:schemeClr>
                </a:solidFill>
              </a:rPr>
              <a:t> </a:t>
            </a:r>
          </a:p>
        </p:txBody>
      </p:sp>
      <p:sp>
        <p:nvSpPr>
          <p:cNvPr id="3" name="Content Placeholder 2"/>
          <p:cNvSpPr>
            <a:spLocks noGrp="1"/>
          </p:cNvSpPr>
          <p:nvPr>
            <p:ph idx="1"/>
          </p:nvPr>
        </p:nvSpPr>
        <p:spPr/>
        <p:txBody>
          <a:bodyPr/>
          <a:lstStyle/>
          <a:p>
            <a:r>
              <a:rPr lang="en-US" dirty="0"/>
              <a:t>Admins only can access Users Data or Data of videos pages.</a:t>
            </a:r>
          </a:p>
          <a:p>
            <a:r>
              <a:rPr lang="en-US" dirty="0"/>
              <a:t>If any user make request by URL to access this pages Can Activate will automatically redirect to 401 unauthorized page.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255" y="3561773"/>
            <a:ext cx="6525490" cy="2999509"/>
          </a:xfrm>
          <a:prstGeom prst="rect">
            <a:avLst/>
          </a:prstGeom>
        </p:spPr>
      </p:pic>
    </p:spTree>
    <p:extLst>
      <p:ext uri="{BB962C8B-B14F-4D97-AF65-F5344CB8AC3E}">
        <p14:creationId xmlns:p14="http://schemas.microsoft.com/office/powerpoint/2010/main" val="3590576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1"/>
          <p:cNvGrpSpPr/>
          <p:nvPr/>
        </p:nvGrpSpPr>
        <p:grpSpPr>
          <a:xfrm>
            <a:off x="412200" y="0"/>
            <a:ext cx="9926280" cy="6857640"/>
            <a:chOff x="412200" y="0"/>
            <a:chExt cx="9926280" cy="6857640"/>
          </a:xfrm>
        </p:grpSpPr>
        <p:sp>
          <p:nvSpPr>
            <p:cNvPr id="87" name="CustomShape 2"/>
            <p:cNvSpPr/>
            <p:nvPr/>
          </p:nvSpPr>
          <p:spPr>
            <a:xfrm>
              <a:off x="412200" y="0"/>
              <a:ext cx="9926280" cy="6857640"/>
            </a:xfrm>
            <a:custGeom>
              <a:avLst/>
              <a:gdLst/>
              <a:ahLst/>
              <a:cxnLst/>
              <a:rect l="l" t="t"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8" name="CustomShape 3"/>
            <p:cNvSpPr/>
            <p:nvPr/>
          </p:nvSpPr>
          <p:spPr>
            <a:xfrm>
              <a:off x="412200" y="0"/>
              <a:ext cx="9890640" cy="6580080"/>
            </a:xfrm>
            <a:custGeom>
              <a:avLst/>
              <a:gdLst/>
              <a:ahLst/>
              <a:cxnLst/>
              <a:rect l="l" t="t"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p:spPr>
          <p:style>
            <a:lnRef idx="0">
              <a:scrgbClr r="0" g="0" b="0"/>
            </a:lnRef>
            <a:fillRef idx="0">
              <a:scrgbClr r="0" g="0" b="0"/>
            </a:fillRef>
            <a:effectRef idx="0">
              <a:scrgbClr r="0" g="0" b="0"/>
            </a:effectRef>
            <a:fontRef idx="minor"/>
          </p:style>
        </p:sp>
      </p:grpSp>
      <p:grpSp>
        <p:nvGrpSpPr>
          <p:cNvPr id="93" name="Group 8"/>
          <p:cNvGrpSpPr/>
          <p:nvPr/>
        </p:nvGrpSpPr>
        <p:grpSpPr>
          <a:xfrm>
            <a:off x="108000" y="67680"/>
            <a:ext cx="10839240" cy="6701760"/>
            <a:chOff x="108000" y="67680"/>
            <a:chExt cx="10839240" cy="6701760"/>
          </a:xfrm>
        </p:grpSpPr>
        <p:sp>
          <p:nvSpPr>
            <p:cNvPr id="94" name="CustomShape 9"/>
            <p:cNvSpPr/>
            <p:nvPr/>
          </p:nvSpPr>
          <p:spPr>
            <a:xfrm>
              <a:off x="108000" y="6769080"/>
              <a:ext cx="10839240" cy="360"/>
            </a:xfrm>
            <a:custGeom>
              <a:avLst/>
              <a:gdLst/>
              <a:ahLst/>
              <a:cxnLst/>
              <a:rect l="l" t="t" r="r" b="b"/>
              <a:pathLst>
                <a:path w="15350">
                  <a:moveTo>
                    <a:pt x="0" y="0"/>
                  </a:moveTo>
                  <a:cubicBezTo>
                    <a:pt x="5120" y="0"/>
                    <a:pt x="10235" y="0"/>
                    <a:pt x="15350" y="0"/>
                  </a:cubicBezTo>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5" name="CustomShape 10"/>
            <p:cNvSpPr/>
            <p:nvPr/>
          </p:nvSpPr>
          <p:spPr>
            <a:xfrm>
              <a:off x="6068160" y="5016960"/>
              <a:ext cx="567360" cy="191520"/>
            </a:xfrm>
            <a:custGeom>
              <a:avLst/>
              <a:gdLst/>
              <a:ahLst/>
              <a:cxnLst/>
              <a:rect l="l" t="t"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6" name="CustomShape 11"/>
            <p:cNvSpPr/>
            <p:nvPr/>
          </p:nvSpPr>
          <p:spPr>
            <a:xfrm>
              <a:off x="5101920" y="5260320"/>
              <a:ext cx="567360" cy="180720"/>
            </a:xfrm>
            <a:custGeom>
              <a:avLst/>
              <a:gdLst/>
              <a:ahLst/>
              <a:cxnLst/>
              <a:rect l="l" t="t"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7" name="CustomShape 12"/>
            <p:cNvSpPr/>
            <p:nvPr/>
          </p:nvSpPr>
          <p:spPr>
            <a:xfrm>
              <a:off x="4136040" y="5489640"/>
              <a:ext cx="569880" cy="200880"/>
            </a:xfrm>
            <a:custGeom>
              <a:avLst/>
              <a:gdLst/>
              <a:ahLst/>
              <a:cxnLst/>
              <a:rect l="l" t="t"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8" name="CustomShape 13"/>
            <p:cNvSpPr/>
            <p:nvPr/>
          </p:nvSpPr>
          <p:spPr>
            <a:xfrm>
              <a:off x="7028640" y="4703400"/>
              <a:ext cx="556200" cy="250920"/>
            </a:xfrm>
            <a:custGeom>
              <a:avLst/>
              <a:gdLst/>
              <a:ahLst/>
              <a:cxnLst/>
              <a:rect l="l" t="t"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99" name="CustomShape 14"/>
            <p:cNvSpPr/>
            <p:nvPr/>
          </p:nvSpPr>
          <p:spPr>
            <a:xfrm>
              <a:off x="3188880" y="5770440"/>
              <a:ext cx="556200" cy="252360"/>
            </a:xfrm>
            <a:custGeom>
              <a:avLst/>
              <a:gdLst/>
              <a:ahLst/>
              <a:cxnLst/>
              <a:rect l="l" t="t"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0" name="CustomShape 15"/>
            <p:cNvSpPr/>
            <p:nvPr/>
          </p:nvSpPr>
          <p:spPr>
            <a:xfrm>
              <a:off x="5789520" y="2855880"/>
              <a:ext cx="223560" cy="152640"/>
            </a:xfrm>
            <a:custGeom>
              <a:avLst/>
              <a:gdLst/>
              <a:ahLst/>
              <a:cxnLst/>
              <a:rect l="l" t="t"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1" name="CustomShape 16"/>
            <p:cNvSpPr/>
            <p:nvPr/>
          </p:nvSpPr>
          <p:spPr>
            <a:xfrm>
              <a:off x="7443360" y="3698640"/>
              <a:ext cx="220680" cy="162000"/>
            </a:xfrm>
            <a:custGeom>
              <a:avLst/>
              <a:gdLst/>
              <a:ahLst/>
              <a:cxnLst/>
              <a:rect l="l" t="t"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2" name="CustomShape 17"/>
            <p:cNvSpPr/>
            <p:nvPr/>
          </p:nvSpPr>
          <p:spPr>
            <a:xfrm>
              <a:off x="6619320" y="3270960"/>
              <a:ext cx="228960" cy="140040"/>
            </a:xfrm>
            <a:custGeom>
              <a:avLst/>
              <a:gdLst/>
              <a:ahLst/>
              <a:cxnLst/>
              <a:rect l="l" t="t"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3" name="CustomShape 18"/>
            <p:cNvSpPr/>
            <p:nvPr/>
          </p:nvSpPr>
          <p:spPr>
            <a:xfrm>
              <a:off x="6201720" y="3072960"/>
              <a:ext cx="228960" cy="140040"/>
            </a:xfrm>
            <a:custGeom>
              <a:avLst/>
              <a:gdLst/>
              <a:ahLst/>
              <a:cxnLst/>
              <a:rect l="l" t="t"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4" name="CustomShape 19"/>
            <p:cNvSpPr/>
            <p:nvPr/>
          </p:nvSpPr>
          <p:spPr>
            <a:xfrm>
              <a:off x="7803720" y="4399200"/>
              <a:ext cx="207000" cy="182160"/>
            </a:xfrm>
            <a:custGeom>
              <a:avLst/>
              <a:gdLst/>
              <a:ahLst/>
              <a:cxnLst/>
              <a:rect l="l" t="t"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5" name="CustomShape 20"/>
            <p:cNvSpPr/>
            <p:nvPr/>
          </p:nvSpPr>
          <p:spPr>
            <a:xfrm>
              <a:off x="7036920" y="3475440"/>
              <a:ext cx="226080" cy="146160"/>
            </a:xfrm>
            <a:custGeom>
              <a:avLst/>
              <a:gdLst/>
              <a:ahLst/>
              <a:cxnLst/>
              <a:rect l="l" t="t"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6" name="CustomShape 21"/>
            <p:cNvSpPr/>
            <p:nvPr/>
          </p:nvSpPr>
          <p:spPr>
            <a:xfrm>
              <a:off x="7825320" y="3971520"/>
              <a:ext cx="185040" cy="213480"/>
            </a:xfrm>
            <a:custGeom>
              <a:avLst/>
              <a:gdLst/>
              <a:ahLst/>
              <a:cxnLst/>
              <a:rect l="l" t="t"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7" name="CustomShape 22"/>
            <p:cNvSpPr/>
            <p:nvPr/>
          </p:nvSpPr>
          <p:spPr>
            <a:xfrm>
              <a:off x="7522560" y="1905840"/>
              <a:ext cx="177120" cy="60480"/>
            </a:xfrm>
            <a:custGeom>
              <a:avLst/>
              <a:gdLst/>
              <a:ahLst/>
              <a:cxnLst/>
              <a:rect l="l" t="t"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8" name="CustomShape 23"/>
            <p:cNvSpPr/>
            <p:nvPr/>
          </p:nvSpPr>
          <p:spPr>
            <a:xfrm>
              <a:off x="7858080" y="1846440"/>
              <a:ext cx="177120" cy="55800"/>
            </a:xfrm>
            <a:custGeom>
              <a:avLst/>
              <a:gdLst/>
              <a:ahLst/>
              <a:cxnLst/>
              <a:rect l="l" t="t"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09" name="CustomShape 24"/>
            <p:cNvSpPr/>
            <p:nvPr/>
          </p:nvSpPr>
          <p:spPr>
            <a:xfrm>
              <a:off x="6196320" y="2197440"/>
              <a:ext cx="171720" cy="75960"/>
            </a:xfrm>
            <a:custGeom>
              <a:avLst/>
              <a:gdLst/>
              <a:ahLst/>
              <a:cxnLst/>
              <a:rect l="l" t="t"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0" name="CustomShape 25"/>
            <p:cNvSpPr/>
            <p:nvPr/>
          </p:nvSpPr>
          <p:spPr>
            <a:xfrm>
              <a:off x="8191080" y="1777680"/>
              <a:ext cx="177120" cy="60480"/>
            </a:xfrm>
            <a:custGeom>
              <a:avLst/>
              <a:gdLst/>
              <a:ahLst/>
              <a:cxnLst/>
              <a:rect l="l" t="t"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1" name="CustomShape 26"/>
            <p:cNvSpPr/>
            <p:nvPr/>
          </p:nvSpPr>
          <p:spPr>
            <a:xfrm>
              <a:off x="7187040" y="1966680"/>
              <a:ext cx="179640" cy="60480"/>
            </a:xfrm>
            <a:custGeom>
              <a:avLst/>
              <a:gdLst/>
              <a:ahLst/>
              <a:cxnLst/>
              <a:rect l="l" t="t"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2" name="CustomShape 27"/>
            <p:cNvSpPr/>
            <p:nvPr/>
          </p:nvSpPr>
          <p:spPr>
            <a:xfrm>
              <a:off x="5647680" y="2484720"/>
              <a:ext cx="97920" cy="180720"/>
            </a:xfrm>
            <a:custGeom>
              <a:avLst/>
              <a:gdLst/>
              <a:ahLst/>
              <a:cxnLst/>
              <a:rect l="l" t="t"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3" name="CustomShape 28"/>
            <p:cNvSpPr/>
            <p:nvPr/>
          </p:nvSpPr>
          <p:spPr>
            <a:xfrm>
              <a:off x="6526440" y="2109960"/>
              <a:ext cx="171720" cy="65160"/>
            </a:xfrm>
            <a:custGeom>
              <a:avLst/>
              <a:gdLst/>
              <a:ahLst/>
              <a:cxnLst/>
              <a:rect l="l" t="t"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4" name="CustomShape 29"/>
            <p:cNvSpPr/>
            <p:nvPr/>
          </p:nvSpPr>
          <p:spPr>
            <a:xfrm>
              <a:off x="6854040" y="2035080"/>
              <a:ext cx="177120" cy="60480"/>
            </a:xfrm>
            <a:custGeom>
              <a:avLst/>
              <a:gdLst/>
              <a:ahLst/>
              <a:cxnLst/>
              <a:rect l="l" t="t"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5" name="CustomShape 30"/>
            <p:cNvSpPr/>
            <p:nvPr/>
          </p:nvSpPr>
          <p:spPr>
            <a:xfrm>
              <a:off x="5871600" y="2313000"/>
              <a:ext cx="174240" cy="96480"/>
            </a:xfrm>
            <a:custGeom>
              <a:avLst/>
              <a:gdLst/>
              <a:ahLst/>
              <a:cxnLst/>
              <a:rect l="l" t="t"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6" name="CustomShape 31"/>
            <p:cNvSpPr/>
            <p:nvPr/>
          </p:nvSpPr>
          <p:spPr>
            <a:xfrm>
              <a:off x="8524080" y="1690560"/>
              <a:ext cx="177120" cy="71280"/>
            </a:xfrm>
            <a:custGeom>
              <a:avLst/>
              <a:gdLst/>
              <a:ahLst/>
              <a:cxnLst/>
              <a:rect l="l" t="t"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7" name="CustomShape 32"/>
            <p:cNvSpPr/>
            <p:nvPr/>
          </p:nvSpPr>
          <p:spPr>
            <a:xfrm>
              <a:off x="8851680" y="1568880"/>
              <a:ext cx="171720" cy="90000"/>
            </a:xfrm>
            <a:custGeom>
              <a:avLst/>
              <a:gdLst/>
              <a:ahLst/>
              <a:cxnLst/>
              <a:rect l="l" t="t"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8" name="CustomShape 33"/>
            <p:cNvSpPr/>
            <p:nvPr/>
          </p:nvSpPr>
          <p:spPr>
            <a:xfrm>
              <a:off x="8346600" y="1014840"/>
              <a:ext cx="122400" cy="43200"/>
            </a:xfrm>
            <a:custGeom>
              <a:avLst/>
              <a:gdLst/>
              <a:ahLst/>
              <a:cxnLst/>
              <a:rect l="l" t="t"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19" name="CustomShape 34"/>
            <p:cNvSpPr/>
            <p:nvPr/>
          </p:nvSpPr>
          <p:spPr>
            <a:xfrm>
              <a:off x="7907400" y="905760"/>
              <a:ext cx="122400" cy="43200"/>
            </a:xfrm>
            <a:custGeom>
              <a:avLst/>
              <a:gdLst/>
              <a:ahLst/>
              <a:cxnLst/>
              <a:rect l="l" t="t"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0" name="CustomShape 35"/>
            <p:cNvSpPr/>
            <p:nvPr/>
          </p:nvSpPr>
          <p:spPr>
            <a:xfrm>
              <a:off x="8130960" y="957240"/>
              <a:ext cx="117000" cy="45000"/>
            </a:xfrm>
            <a:custGeom>
              <a:avLst/>
              <a:gdLst/>
              <a:ahLst/>
              <a:cxnLst/>
              <a:rect l="l" t="t"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1" name="CustomShape 36"/>
            <p:cNvSpPr/>
            <p:nvPr/>
          </p:nvSpPr>
          <p:spPr>
            <a:xfrm>
              <a:off x="7686360" y="851040"/>
              <a:ext cx="122400" cy="45000"/>
            </a:xfrm>
            <a:custGeom>
              <a:avLst/>
              <a:gdLst/>
              <a:ahLst/>
              <a:cxnLst/>
              <a:rect l="l" t="t"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2" name="CustomShape 37"/>
            <p:cNvSpPr/>
            <p:nvPr/>
          </p:nvSpPr>
          <p:spPr>
            <a:xfrm>
              <a:off x="7470720" y="777600"/>
              <a:ext cx="111600" cy="59040"/>
            </a:xfrm>
            <a:custGeom>
              <a:avLst/>
              <a:gdLst/>
              <a:ahLst/>
              <a:cxnLst/>
              <a:rect l="l" t="t"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3" name="CustomShape 38"/>
            <p:cNvSpPr/>
            <p:nvPr/>
          </p:nvSpPr>
          <p:spPr>
            <a:xfrm>
              <a:off x="9086400" y="1414080"/>
              <a:ext cx="73440" cy="107280"/>
            </a:xfrm>
            <a:custGeom>
              <a:avLst/>
              <a:gdLst/>
              <a:ahLst/>
              <a:cxnLst/>
              <a:rect l="l" t="t"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4" name="CustomShape 39"/>
            <p:cNvSpPr/>
            <p:nvPr/>
          </p:nvSpPr>
          <p:spPr>
            <a:xfrm>
              <a:off x="8567640" y="1071000"/>
              <a:ext cx="117000" cy="49680"/>
            </a:xfrm>
            <a:custGeom>
              <a:avLst/>
              <a:gdLst/>
              <a:ahLst/>
              <a:cxnLst/>
              <a:rect l="l" t="t"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5" name="CustomShape 40"/>
            <p:cNvSpPr/>
            <p:nvPr/>
          </p:nvSpPr>
          <p:spPr>
            <a:xfrm>
              <a:off x="8788680" y="1141200"/>
              <a:ext cx="114120" cy="57240"/>
            </a:xfrm>
            <a:custGeom>
              <a:avLst/>
              <a:gdLst/>
              <a:ahLst/>
              <a:cxnLst/>
              <a:rect l="l" t="t"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6" name="CustomShape 41"/>
            <p:cNvSpPr/>
            <p:nvPr/>
          </p:nvSpPr>
          <p:spPr>
            <a:xfrm>
              <a:off x="8993520" y="1234800"/>
              <a:ext cx="108720" cy="77760"/>
            </a:xfrm>
            <a:custGeom>
              <a:avLst/>
              <a:gdLst/>
              <a:ahLst/>
              <a:cxnLst/>
              <a:rect l="l" t="t"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7" name="CustomShape 42"/>
            <p:cNvSpPr/>
            <p:nvPr/>
          </p:nvSpPr>
          <p:spPr>
            <a:xfrm>
              <a:off x="8101080" y="378360"/>
              <a:ext cx="65160" cy="27720"/>
            </a:xfrm>
            <a:custGeom>
              <a:avLst/>
              <a:gdLst/>
              <a:ahLst/>
              <a:cxnLst/>
              <a:rect l="l" t="t"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8" name="CustomShape 43"/>
            <p:cNvSpPr/>
            <p:nvPr/>
          </p:nvSpPr>
          <p:spPr>
            <a:xfrm>
              <a:off x="8775000" y="268920"/>
              <a:ext cx="65160" cy="30960"/>
            </a:xfrm>
            <a:custGeom>
              <a:avLst/>
              <a:gdLst/>
              <a:ahLst/>
              <a:cxnLst/>
              <a:rect l="l" t="t"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29" name="CustomShape 44"/>
            <p:cNvSpPr/>
            <p:nvPr/>
          </p:nvSpPr>
          <p:spPr>
            <a:xfrm>
              <a:off x="7992000" y="399960"/>
              <a:ext cx="62280" cy="26280"/>
            </a:xfrm>
            <a:custGeom>
              <a:avLst/>
              <a:gdLst/>
              <a:ahLst/>
              <a:cxnLst/>
              <a:rect l="l" t="t"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0" name="CustomShape 45"/>
            <p:cNvSpPr/>
            <p:nvPr/>
          </p:nvSpPr>
          <p:spPr>
            <a:xfrm>
              <a:off x="7882920" y="417240"/>
              <a:ext cx="65160" cy="33840"/>
            </a:xfrm>
            <a:custGeom>
              <a:avLst/>
              <a:gdLst/>
              <a:ahLst/>
              <a:cxnLst/>
              <a:rect l="l" t="t" r="r" b="b"/>
              <a:pathLst>
                <a:path w="96" h="44">
                  <a:moveTo>
                    <a:pt x="96" y="20"/>
                  </a:moveTo>
                  <a:cubicBezTo>
                    <a:pt x="61" y="38"/>
                    <a:pt x="33" y="44"/>
                    <a:pt x="0" y="38"/>
                  </a:cubicBezTo>
                  <a:cubicBezTo>
                    <a:pt x="15" y="9"/>
                    <a:pt x="58" y="0"/>
                    <a:pt x="96" y="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1" name="CustomShape 46"/>
            <p:cNvSpPr/>
            <p:nvPr/>
          </p:nvSpPr>
          <p:spPr>
            <a:xfrm>
              <a:off x="7770960" y="442080"/>
              <a:ext cx="59760" cy="32400"/>
            </a:xfrm>
            <a:custGeom>
              <a:avLst/>
              <a:gdLst/>
              <a:ahLst/>
              <a:cxnLst/>
              <a:rect l="l" t="t"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2" name="CustomShape 47"/>
            <p:cNvSpPr/>
            <p:nvPr/>
          </p:nvSpPr>
          <p:spPr>
            <a:xfrm>
              <a:off x="7661880" y="470160"/>
              <a:ext cx="62280" cy="40320"/>
            </a:xfrm>
            <a:custGeom>
              <a:avLst/>
              <a:gdLst/>
              <a:ahLst/>
              <a:cxnLst/>
              <a:rect l="l" t="t"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3" name="CustomShape 48"/>
            <p:cNvSpPr/>
            <p:nvPr/>
          </p:nvSpPr>
          <p:spPr>
            <a:xfrm>
              <a:off x="9116280" y="209880"/>
              <a:ext cx="59760" cy="30960"/>
            </a:xfrm>
            <a:custGeom>
              <a:avLst/>
              <a:gdLst/>
              <a:ahLst/>
              <a:cxnLst/>
              <a:rect l="l" t="t"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4" name="CustomShape 49"/>
            <p:cNvSpPr/>
            <p:nvPr/>
          </p:nvSpPr>
          <p:spPr>
            <a:xfrm>
              <a:off x="9222840" y="192600"/>
              <a:ext cx="65160" cy="30960"/>
            </a:xfrm>
            <a:custGeom>
              <a:avLst/>
              <a:gdLst/>
              <a:ahLst/>
              <a:cxnLst/>
              <a:rect l="l" t="t"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5" name="CustomShape 50"/>
            <p:cNvSpPr/>
            <p:nvPr/>
          </p:nvSpPr>
          <p:spPr>
            <a:xfrm>
              <a:off x="9001800" y="234720"/>
              <a:ext cx="62280" cy="24480"/>
            </a:xfrm>
            <a:custGeom>
              <a:avLst/>
              <a:gdLst/>
              <a:ahLst/>
              <a:cxnLst/>
              <a:rect l="l" t="t"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6" name="CustomShape 51"/>
            <p:cNvSpPr/>
            <p:nvPr/>
          </p:nvSpPr>
          <p:spPr>
            <a:xfrm>
              <a:off x="8663400" y="289440"/>
              <a:ext cx="65160" cy="26280"/>
            </a:xfrm>
            <a:custGeom>
              <a:avLst/>
              <a:gdLst/>
              <a:ahLst/>
              <a:cxnLst/>
              <a:rect l="l" t="t"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7" name="CustomShape 52"/>
            <p:cNvSpPr/>
            <p:nvPr/>
          </p:nvSpPr>
          <p:spPr>
            <a:xfrm>
              <a:off x="8551440" y="306360"/>
              <a:ext cx="62280" cy="30960"/>
            </a:xfrm>
            <a:custGeom>
              <a:avLst/>
              <a:gdLst/>
              <a:ahLst/>
              <a:cxnLst/>
              <a:rect l="l" t="t"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8" name="CustomShape 53"/>
            <p:cNvSpPr/>
            <p:nvPr/>
          </p:nvSpPr>
          <p:spPr>
            <a:xfrm>
              <a:off x="8442360" y="317520"/>
              <a:ext cx="62280" cy="32400"/>
            </a:xfrm>
            <a:custGeom>
              <a:avLst/>
              <a:gdLst/>
              <a:ahLst/>
              <a:cxnLst/>
              <a:rect l="l" t="t"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39" name="CustomShape 54"/>
            <p:cNvSpPr/>
            <p:nvPr/>
          </p:nvSpPr>
          <p:spPr>
            <a:xfrm>
              <a:off x="8215560" y="359640"/>
              <a:ext cx="62280" cy="30960"/>
            </a:xfrm>
            <a:custGeom>
              <a:avLst/>
              <a:gdLst/>
              <a:ahLst/>
              <a:cxnLst/>
              <a:rect l="l" t="t"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0" name="CustomShape 55"/>
            <p:cNvSpPr/>
            <p:nvPr/>
          </p:nvSpPr>
          <p:spPr>
            <a:xfrm>
              <a:off x="9558360" y="108360"/>
              <a:ext cx="59760" cy="35640"/>
            </a:xfrm>
            <a:custGeom>
              <a:avLst/>
              <a:gdLst/>
              <a:ahLst/>
              <a:cxnLst/>
              <a:rect l="l" t="t"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1" name="CustomShape 56"/>
            <p:cNvSpPr/>
            <p:nvPr/>
          </p:nvSpPr>
          <p:spPr>
            <a:xfrm>
              <a:off x="9446400" y="139680"/>
              <a:ext cx="62280" cy="37080"/>
            </a:xfrm>
            <a:custGeom>
              <a:avLst/>
              <a:gdLst/>
              <a:ahLst/>
              <a:cxnLst/>
              <a:rect l="l" t="t" r="r" b="b"/>
              <a:pathLst>
                <a:path w="86" h="47">
                  <a:moveTo>
                    <a:pt x="86" y="14"/>
                  </a:moveTo>
                  <a:cubicBezTo>
                    <a:pt x="64" y="40"/>
                    <a:pt x="23" y="47"/>
                    <a:pt x="0" y="29"/>
                  </a:cubicBezTo>
                  <a:cubicBezTo>
                    <a:pt x="24" y="6"/>
                    <a:pt x="60" y="0"/>
                    <a:pt x="86" y="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2" name="CustomShape 57"/>
            <p:cNvSpPr/>
            <p:nvPr/>
          </p:nvSpPr>
          <p:spPr>
            <a:xfrm>
              <a:off x="7440840" y="545040"/>
              <a:ext cx="62280" cy="40320"/>
            </a:xfrm>
            <a:custGeom>
              <a:avLst/>
              <a:gdLst/>
              <a:ahLst/>
              <a:cxnLst/>
              <a:rect l="l" t="t"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3" name="CustomShape 58"/>
            <p:cNvSpPr/>
            <p:nvPr/>
          </p:nvSpPr>
          <p:spPr>
            <a:xfrm>
              <a:off x="8325000" y="342360"/>
              <a:ext cx="68040" cy="24480"/>
            </a:xfrm>
            <a:custGeom>
              <a:avLst/>
              <a:gdLst/>
              <a:ahLst/>
              <a:cxnLst/>
              <a:rect l="l" t="t"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4" name="CustomShape 59"/>
            <p:cNvSpPr/>
            <p:nvPr/>
          </p:nvSpPr>
          <p:spPr>
            <a:xfrm>
              <a:off x="9337320" y="167760"/>
              <a:ext cx="59760" cy="30960"/>
            </a:xfrm>
            <a:custGeom>
              <a:avLst/>
              <a:gdLst/>
              <a:ahLst/>
              <a:cxnLst/>
              <a:rect l="l" t="t"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5" name="CustomShape 60"/>
            <p:cNvSpPr/>
            <p:nvPr/>
          </p:nvSpPr>
          <p:spPr>
            <a:xfrm>
              <a:off x="8889840" y="247320"/>
              <a:ext cx="62280" cy="32400"/>
            </a:xfrm>
            <a:custGeom>
              <a:avLst/>
              <a:gdLst/>
              <a:ahLst/>
              <a:cxnLst/>
              <a:rect l="l" t="t"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6" name="CustomShape 61"/>
            <p:cNvSpPr/>
            <p:nvPr/>
          </p:nvSpPr>
          <p:spPr>
            <a:xfrm>
              <a:off x="7552440" y="501480"/>
              <a:ext cx="56880" cy="35640"/>
            </a:xfrm>
            <a:custGeom>
              <a:avLst/>
              <a:gdLst/>
              <a:ahLst/>
              <a:cxnLst/>
              <a:rect l="l" t="t" r="r" b="b"/>
              <a:pathLst>
                <a:path w="81" h="44">
                  <a:moveTo>
                    <a:pt x="0" y="44"/>
                  </a:moveTo>
                  <a:cubicBezTo>
                    <a:pt x="5" y="15"/>
                    <a:pt x="43" y="0"/>
                    <a:pt x="81" y="9"/>
                  </a:cubicBezTo>
                  <a:cubicBezTo>
                    <a:pt x="72" y="31"/>
                    <a:pt x="52" y="40"/>
                    <a:pt x="0" y="4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7" name="CustomShape 62"/>
            <p:cNvSpPr/>
            <p:nvPr/>
          </p:nvSpPr>
          <p:spPr>
            <a:xfrm>
              <a:off x="7372440" y="609120"/>
              <a:ext cx="35280" cy="66600"/>
            </a:xfrm>
            <a:custGeom>
              <a:avLst/>
              <a:gdLst/>
              <a:ahLst/>
              <a:cxnLst/>
              <a:rect l="l" t="t"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8" name="CustomShape 63"/>
            <p:cNvSpPr/>
            <p:nvPr/>
          </p:nvSpPr>
          <p:spPr>
            <a:xfrm>
              <a:off x="9664920" y="67680"/>
              <a:ext cx="59760" cy="38520"/>
            </a:xfrm>
            <a:custGeom>
              <a:avLst/>
              <a:gdLst/>
              <a:ahLst/>
              <a:cxnLst/>
              <a:rect l="l" t="t"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149" name="CustomShape 64"/>
            <p:cNvSpPr/>
            <p:nvPr/>
          </p:nvSpPr>
          <p:spPr>
            <a:xfrm>
              <a:off x="7399800" y="718200"/>
              <a:ext cx="27000" cy="29160"/>
            </a:xfrm>
            <a:custGeom>
              <a:avLst/>
              <a:gdLst/>
              <a:ahLst/>
              <a:cxnLst/>
              <a:rect l="l" t="t"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grpSp>
      <p:grpSp>
        <p:nvGrpSpPr>
          <p:cNvPr id="171" name="Group 86"/>
          <p:cNvGrpSpPr/>
          <p:nvPr/>
        </p:nvGrpSpPr>
        <p:grpSpPr>
          <a:xfrm>
            <a:off x="7412760" y="2400120"/>
            <a:ext cx="1033200" cy="1597680"/>
            <a:chOff x="7412760" y="2400120"/>
            <a:chExt cx="1033200" cy="1597680"/>
          </a:xfrm>
        </p:grpSpPr>
        <p:sp>
          <p:nvSpPr>
            <p:cNvPr id="172" name="CustomShape 87"/>
            <p:cNvSpPr/>
            <p:nvPr/>
          </p:nvSpPr>
          <p:spPr>
            <a:xfrm>
              <a:off x="7412760" y="3754080"/>
              <a:ext cx="1033200" cy="2437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173" name="CustomShape 88"/>
            <p:cNvSpPr/>
            <p:nvPr/>
          </p:nvSpPr>
          <p:spPr>
            <a:xfrm>
              <a:off x="7412760" y="2400120"/>
              <a:ext cx="1033200" cy="14756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A88000"/>
            </a:solidFill>
            <a:ln>
              <a:noFill/>
            </a:ln>
          </p:spPr>
          <p:style>
            <a:lnRef idx="0">
              <a:scrgbClr r="0" g="0" b="0"/>
            </a:lnRef>
            <a:fillRef idx="0">
              <a:scrgbClr r="0" g="0" b="0"/>
            </a:fillRef>
            <a:effectRef idx="0">
              <a:scrgbClr r="0" g="0" b="0"/>
            </a:effectRef>
            <a:fontRef idx="minor"/>
          </p:style>
        </p:sp>
      </p:grpSp>
      <p:sp>
        <p:nvSpPr>
          <p:cNvPr id="174" name="CustomShape 89"/>
          <p:cNvSpPr/>
          <p:nvPr/>
        </p:nvSpPr>
        <p:spPr>
          <a:xfrm>
            <a:off x="8295480" y="2606040"/>
            <a:ext cx="260748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prstClr val="black"/>
                </a:solidFill>
                <a:effectLst/>
                <a:uLnTx/>
                <a:uFillTx/>
                <a:latin typeface="+mj-lt"/>
                <a:ea typeface="Lato Black"/>
                <a:cs typeface="+mn-cs"/>
              </a:rPr>
              <a:t>Computer Vision and Deep learning Concepts and Modules</a:t>
            </a:r>
            <a:endParaRPr kumimoji="0" lang="en-US" sz="2000" b="0" i="0" u="none" strike="noStrike" kern="1200" cap="none" spc="-1" normalizeH="0" baseline="0" noProof="0" dirty="0">
              <a:ln>
                <a:noFill/>
              </a:ln>
              <a:solidFill>
                <a:prstClr val="black"/>
              </a:solidFill>
              <a:effectLst/>
              <a:uLnTx/>
              <a:uFillTx/>
              <a:latin typeface="+mj-lt"/>
              <a:cs typeface="+mn-cs"/>
            </a:endParaRPr>
          </a:p>
        </p:txBody>
      </p:sp>
      <p:sp>
        <p:nvSpPr>
          <p:cNvPr id="175" name="CustomShape 90"/>
          <p:cNvSpPr/>
          <p:nvPr/>
        </p:nvSpPr>
        <p:spPr>
          <a:xfrm>
            <a:off x="7421400" y="2522160"/>
            <a:ext cx="10332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 normalizeH="0" baseline="0" noProof="0">
                <a:ln>
                  <a:noFill/>
                </a:ln>
                <a:solidFill>
                  <a:srgbClr val="282F39"/>
                </a:solidFill>
                <a:effectLst/>
                <a:uLnTx/>
                <a:uFillTx/>
                <a:latin typeface="Noto Sans"/>
                <a:ea typeface="Noto Sans"/>
                <a:cs typeface="+mn-cs"/>
              </a:rPr>
              <a:t>03</a:t>
            </a:r>
            <a:endParaRPr kumimoji="0" lang="en-US" sz="4000" b="0" i="0" u="none" strike="noStrike" kern="1200" cap="none" spc="-1" normalizeH="0" baseline="0" noProof="0">
              <a:ln>
                <a:noFill/>
              </a:ln>
              <a:solidFill>
                <a:prstClr val="black"/>
              </a:solidFill>
              <a:effectLst/>
              <a:uLnTx/>
              <a:uFillTx/>
              <a:latin typeface="Arial"/>
              <a:ea typeface="+mn-ea"/>
              <a:cs typeface="+mn-cs"/>
            </a:endParaRPr>
          </a:p>
        </p:txBody>
      </p:sp>
      <p:sp>
        <p:nvSpPr>
          <p:cNvPr id="176" name="CustomShape 91"/>
          <p:cNvSpPr/>
          <p:nvPr/>
        </p:nvSpPr>
        <p:spPr>
          <a:xfrm>
            <a:off x="8612640" y="2540880"/>
            <a:ext cx="1800000" cy="101160"/>
          </a:xfrm>
          <a:prstGeom prst="rect">
            <a:avLst/>
          </a:prstGeom>
          <a:solidFill>
            <a:srgbClr val="A88000"/>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07563900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additive="repl">
                                        <p:cTn id="7" dur="500"/>
                                        <p:tgtEl>
                                          <p:spTgt spid="171"/>
                                        </p:tgtEl>
                                      </p:cBhvr>
                                    </p:animEffect>
                                    <p:anim calcmode="lin" valueType="num">
                                      <p:cBhvr additive="repl">
                                        <p:cTn id="8" dur="500" fill="hold"/>
                                        <p:tgtEl>
                                          <p:spTgt spid="171"/>
                                        </p:tgtEl>
                                        <p:attrNameLst>
                                          <p:attrName>ppt_x</p:attrName>
                                        </p:attrNameLst>
                                      </p:cBhvr>
                                      <p:tavLst>
                                        <p:tav tm="0">
                                          <p:val>
                                            <p:strVal val="#ppt_x"/>
                                          </p:val>
                                        </p:tav>
                                        <p:tav tm="100000">
                                          <p:val>
                                            <p:strVal val="#ppt_x"/>
                                          </p:val>
                                        </p:tav>
                                      </p:tavLst>
                                    </p:anim>
                                    <p:anim calcmode="lin" valueType="num">
                                      <p:cBhvr additive="repl">
                                        <p:cTn id="9" dur="500" fill="hold"/>
                                        <p:tgtEl>
                                          <p:spTgt spid="171"/>
                                        </p:tgtEl>
                                        <p:attrNameLst>
                                          <p:attrName>ppt_y</p:attrName>
                                        </p:attrNameLst>
                                      </p:cBhvr>
                                      <p:tavLst>
                                        <p:tav tm="0">
                                          <p:val>
                                            <p:strVal val="#ppt_y-.1"/>
                                          </p:val>
                                        </p:tav>
                                        <p:tav tm="100000">
                                          <p:val>
                                            <p:strVal val="#ppt_y"/>
                                          </p:val>
                                        </p:tav>
                                      </p:tavLst>
                                    </p:anim>
                                  </p:childTnLst>
                                </p:cTn>
                              </p:par>
                              <p:par>
                                <p:cTn id="10" presetID="47" presetClass="entr" fill="hold" nodeType="with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additive="repl">
                                        <p:cTn id="12" dur="500"/>
                                        <p:tgtEl>
                                          <p:spTgt spid="175"/>
                                        </p:tgtEl>
                                      </p:cBhvr>
                                    </p:animEffect>
                                    <p:anim calcmode="lin" valueType="num">
                                      <p:cBhvr additive="repl">
                                        <p:cTn id="13" dur="500" fill="hold"/>
                                        <p:tgtEl>
                                          <p:spTgt spid="175"/>
                                        </p:tgtEl>
                                        <p:attrNameLst>
                                          <p:attrName>ppt_x</p:attrName>
                                        </p:attrNameLst>
                                      </p:cBhvr>
                                      <p:tavLst>
                                        <p:tav tm="0">
                                          <p:val>
                                            <p:strVal val="#ppt_x"/>
                                          </p:val>
                                        </p:tav>
                                        <p:tav tm="100000">
                                          <p:val>
                                            <p:strVal val="#ppt_x"/>
                                          </p:val>
                                        </p:tav>
                                      </p:tavLst>
                                    </p:anim>
                                    <p:anim calcmode="lin" valueType="num">
                                      <p:cBhvr additive="repl">
                                        <p:cTn id="14" dur="500" fill="hold"/>
                                        <p:tgtEl>
                                          <p:spTgt spid="175"/>
                                        </p:tgtEl>
                                        <p:attrNameLst>
                                          <p:attrName>ppt_y</p:attrName>
                                        </p:attrNameLst>
                                      </p:cBhvr>
                                      <p:tavLst>
                                        <p:tav tm="0">
                                          <p:val>
                                            <p:strVal val="#ppt_y-.1"/>
                                          </p:val>
                                        </p:tav>
                                        <p:tav tm="100000">
                                          <p:val>
                                            <p:strVal val="#ppt_y"/>
                                          </p:val>
                                        </p:tav>
                                      </p:tavLst>
                                    </p:anim>
                                  </p:childTnLst>
                                </p:cTn>
                              </p:par>
                              <p:par>
                                <p:cTn id="15" presetID="47" presetClass="entr" fill="hold" nodeType="with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additive="repl">
                                        <p:cTn id="17" dur="500"/>
                                        <p:tgtEl>
                                          <p:spTgt spid="174"/>
                                        </p:tgtEl>
                                      </p:cBhvr>
                                    </p:animEffect>
                                    <p:anim calcmode="lin" valueType="num">
                                      <p:cBhvr additive="repl">
                                        <p:cTn id="18" dur="500" fill="hold"/>
                                        <p:tgtEl>
                                          <p:spTgt spid="174"/>
                                        </p:tgtEl>
                                        <p:attrNameLst>
                                          <p:attrName>ppt_x</p:attrName>
                                        </p:attrNameLst>
                                      </p:cBhvr>
                                      <p:tavLst>
                                        <p:tav tm="0">
                                          <p:val>
                                            <p:strVal val="#ppt_x"/>
                                          </p:val>
                                        </p:tav>
                                        <p:tav tm="100000">
                                          <p:val>
                                            <p:strVal val="#ppt_x"/>
                                          </p:val>
                                        </p:tav>
                                      </p:tavLst>
                                    </p:anim>
                                    <p:anim calcmode="lin" valueType="num">
                                      <p:cBhvr additive="repl">
                                        <p:cTn id="19" dur="500" fill="hold"/>
                                        <p:tgtEl>
                                          <p:spTgt spid="174"/>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76"/>
                                        </p:tgtEl>
                                        <p:attrNameLst>
                                          <p:attrName>style.visibility</p:attrName>
                                        </p:attrNameLst>
                                      </p:cBhvr>
                                      <p:to>
                                        <p:strVal val="visible"/>
                                      </p:to>
                                    </p:set>
                                    <p:anim calcmode="lin" valueType="num">
                                      <p:cBhvr additive="repl">
                                        <p:cTn id="22" dur="500" fill="hold"/>
                                        <p:tgtEl>
                                          <p:spTgt spid="176"/>
                                        </p:tgtEl>
                                        <p:attrNameLst>
                                          <p:attrName>ppt_x</p:attrName>
                                        </p:attrNameLst>
                                      </p:cBhvr>
                                      <p:tavLst>
                                        <p:tav tm="0">
                                          <p:val>
                                            <p:strVal val="#ppt_x"/>
                                          </p:val>
                                        </p:tav>
                                        <p:tav tm="100000">
                                          <p:val>
                                            <p:strVal val="#ppt_x"/>
                                          </p:val>
                                        </p:tav>
                                      </p:tavLst>
                                    </p:anim>
                                    <p:anim calcmode="lin" valueType="num">
                                      <p:cBhvr additive="repl">
                                        <p:cTn id="23" dur="500" fill="hold"/>
                                        <p:tgtEl>
                                          <p:spTgt spid="1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1207C3-2293-4744-BEDA-60C4253C66BA}"/>
              </a:ext>
            </a:extLst>
          </p:cNvPr>
          <p:cNvSpPr>
            <a:spLocks noGrp="1"/>
          </p:cNvSpPr>
          <p:nvPr>
            <p:ph type="title"/>
          </p:nvPr>
        </p:nvSpPr>
        <p:spPr>
          <a:xfrm>
            <a:off x="594360" y="1209086"/>
            <a:ext cx="3876848" cy="4064925"/>
          </a:xfrm>
        </p:spPr>
        <p:txBody>
          <a:bodyPr anchor="ctr">
            <a:normAutofit/>
          </a:bodyPr>
          <a:lstStyle/>
          <a:p>
            <a:pPr algn="ctr"/>
            <a:r>
              <a:rPr lang="en-GB" sz="5000" b="1" dirty="0"/>
              <a:t>Computer vision</a:t>
            </a:r>
            <a:endParaRPr lang="en-US" sz="5000" b="1" dirty="0"/>
          </a:p>
        </p:txBody>
      </p:sp>
      <p:grpSp>
        <p:nvGrpSpPr>
          <p:cNvPr id="14" name="Group 13">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5"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Rectangle 3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903E15-707A-448B-B7EC-79D637A3B658}"/>
              </a:ext>
            </a:extLst>
          </p:cNvPr>
          <p:cNvGraphicFramePr>
            <a:graphicFrameLocks noGrp="1"/>
          </p:cNvGraphicFramePr>
          <p:nvPr>
            <p:ph idx="1"/>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34309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1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19">
            <a:extLst>
              <a:ext uri="{FF2B5EF4-FFF2-40B4-BE49-F238E27FC236}">
                <a16:creationId xmlns:a16="http://schemas.microsoft.com/office/drawing/2014/main" id="{081AA034-16A9-4A1D-8930-6E4B49183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83" name="Rectangle 64">
              <a:extLst>
                <a:ext uri="{FF2B5EF4-FFF2-40B4-BE49-F238E27FC236}">
                  <a16:creationId xmlns:a16="http://schemas.microsoft.com/office/drawing/2014/main" id="{60880D26-A917-4A7E-B7BE-94B125D2C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66">
              <a:extLst>
                <a:ext uri="{FF2B5EF4-FFF2-40B4-BE49-F238E27FC236}">
                  <a16:creationId xmlns:a16="http://schemas.microsoft.com/office/drawing/2014/main" id="{DEB61806-CA4F-4A34-9AE0-AAFCA5FF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64">
              <a:extLst>
                <a:ext uri="{FF2B5EF4-FFF2-40B4-BE49-F238E27FC236}">
                  <a16:creationId xmlns:a16="http://schemas.microsoft.com/office/drawing/2014/main" id="{3A39B6FE-D6B6-44E3-AE4F-8CCDAF1A4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66">
              <a:extLst>
                <a:ext uri="{FF2B5EF4-FFF2-40B4-BE49-F238E27FC236}">
                  <a16:creationId xmlns:a16="http://schemas.microsoft.com/office/drawing/2014/main" id="{8D815FE6-1030-410C-B571-B99F4D203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64">
              <a:extLst>
                <a:ext uri="{FF2B5EF4-FFF2-40B4-BE49-F238E27FC236}">
                  <a16:creationId xmlns:a16="http://schemas.microsoft.com/office/drawing/2014/main" id="{DB748507-4C06-491D-B41C-C1615D56D7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66">
              <a:extLst>
                <a:ext uri="{FF2B5EF4-FFF2-40B4-BE49-F238E27FC236}">
                  <a16:creationId xmlns:a16="http://schemas.microsoft.com/office/drawing/2014/main" id="{EB197D10-5A99-49C8-8BE1-9174B7B56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64">
              <a:extLst>
                <a:ext uri="{FF2B5EF4-FFF2-40B4-BE49-F238E27FC236}">
                  <a16:creationId xmlns:a16="http://schemas.microsoft.com/office/drawing/2014/main" id="{22A7A535-1B64-4981-94AE-0D09083E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66">
              <a:extLst>
                <a:ext uri="{FF2B5EF4-FFF2-40B4-BE49-F238E27FC236}">
                  <a16:creationId xmlns:a16="http://schemas.microsoft.com/office/drawing/2014/main" id="{22E343AB-1141-474F-A8A9-D18E9619E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64">
              <a:extLst>
                <a:ext uri="{FF2B5EF4-FFF2-40B4-BE49-F238E27FC236}">
                  <a16:creationId xmlns:a16="http://schemas.microsoft.com/office/drawing/2014/main" id="{1C7847A9-6655-450B-9D0E-969465BFE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66">
              <a:extLst>
                <a:ext uri="{FF2B5EF4-FFF2-40B4-BE49-F238E27FC236}">
                  <a16:creationId xmlns:a16="http://schemas.microsoft.com/office/drawing/2014/main" id="{1913B28C-A300-4ADA-A368-601E1588A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64">
              <a:extLst>
                <a:ext uri="{FF2B5EF4-FFF2-40B4-BE49-F238E27FC236}">
                  <a16:creationId xmlns:a16="http://schemas.microsoft.com/office/drawing/2014/main" id="{D8345855-BAC3-4BD4-99C3-4F3517591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66">
              <a:extLst>
                <a:ext uri="{FF2B5EF4-FFF2-40B4-BE49-F238E27FC236}">
                  <a16:creationId xmlns:a16="http://schemas.microsoft.com/office/drawing/2014/main" id="{E52172EC-400B-414C-9709-010260AA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64">
              <a:extLst>
                <a:ext uri="{FF2B5EF4-FFF2-40B4-BE49-F238E27FC236}">
                  <a16:creationId xmlns:a16="http://schemas.microsoft.com/office/drawing/2014/main" id="{76105580-8F2E-4524-B1DE-7217ACEE1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66">
              <a:extLst>
                <a:ext uri="{FF2B5EF4-FFF2-40B4-BE49-F238E27FC236}">
                  <a16:creationId xmlns:a16="http://schemas.microsoft.com/office/drawing/2014/main" id="{5368269B-8FA3-45BA-B623-29C99342E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64">
              <a:extLst>
                <a:ext uri="{FF2B5EF4-FFF2-40B4-BE49-F238E27FC236}">
                  <a16:creationId xmlns:a16="http://schemas.microsoft.com/office/drawing/2014/main" id="{2E5BF368-77E0-4E07-B646-66BD4D3DF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66">
              <a:extLst>
                <a:ext uri="{FF2B5EF4-FFF2-40B4-BE49-F238E27FC236}">
                  <a16:creationId xmlns:a16="http://schemas.microsoft.com/office/drawing/2014/main" id="{9B186BBD-4EF7-4C4D-A9F1-8CA8BE811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64">
              <a:extLst>
                <a:ext uri="{FF2B5EF4-FFF2-40B4-BE49-F238E27FC236}">
                  <a16:creationId xmlns:a16="http://schemas.microsoft.com/office/drawing/2014/main" id="{7186C77B-1BD0-431D-BEA8-C55B0A00C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66">
              <a:extLst>
                <a:ext uri="{FF2B5EF4-FFF2-40B4-BE49-F238E27FC236}">
                  <a16:creationId xmlns:a16="http://schemas.microsoft.com/office/drawing/2014/main" id="{8763F301-266C-4B20-A013-A3BCA72DD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64">
              <a:extLst>
                <a:ext uri="{FF2B5EF4-FFF2-40B4-BE49-F238E27FC236}">
                  <a16:creationId xmlns:a16="http://schemas.microsoft.com/office/drawing/2014/main" id="{EFD61696-59C7-43AB-B481-763F61AAE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66">
              <a:extLst>
                <a:ext uri="{FF2B5EF4-FFF2-40B4-BE49-F238E27FC236}">
                  <a16:creationId xmlns:a16="http://schemas.microsoft.com/office/drawing/2014/main" id="{D06F3975-4749-4813-83A0-154B430A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Image1">
            <a:extLst>
              <a:ext uri="{FF2B5EF4-FFF2-40B4-BE49-F238E27FC236}">
                <a16:creationId xmlns:a16="http://schemas.microsoft.com/office/drawing/2014/main" id="{88F01C2B-B6D4-4CE3-8018-B5B9C6E5C91C}"/>
              </a:ext>
            </a:extLst>
          </p:cNvPr>
          <p:cNvPicPr/>
          <p:nvPr/>
        </p:nvPicPr>
        <p:blipFill rotWithShape="1">
          <a:blip r:embed="rId2">
            <a:extLst>
              <a:ext uri="{28A0092B-C50C-407E-A947-70E740481C1C}">
                <a14:useLocalDpi xmlns:a14="http://schemas.microsoft.com/office/drawing/2010/main" val="0"/>
              </a:ext>
            </a:extLst>
          </a:blip>
          <a:srcRect l="22002" r="27395" b="-1"/>
          <a:stretch/>
        </p:blipFill>
        <p:spPr bwMode="auto">
          <a:xfrm>
            <a:off x="594360" y="576072"/>
            <a:ext cx="5175504" cy="5522976"/>
          </a:xfrm>
          <a:prstGeom prst="rect">
            <a:avLst/>
          </a:prstGeom>
        </p:spPr>
      </p:pic>
      <p:sp>
        <p:nvSpPr>
          <p:cNvPr id="11" name="TextBox 10">
            <a:extLst>
              <a:ext uri="{FF2B5EF4-FFF2-40B4-BE49-F238E27FC236}">
                <a16:creationId xmlns:a16="http://schemas.microsoft.com/office/drawing/2014/main" id="{CF6656A7-4ADF-4EA1-BF37-ACC2855A5EF7}"/>
              </a:ext>
            </a:extLst>
          </p:cNvPr>
          <p:cNvSpPr txBox="1"/>
          <p:nvPr/>
        </p:nvSpPr>
        <p:spPr>
          <a:xfrm>
            <a:off x="6464807" y="708451"/>
            <a:ext cx="5120640" cy="5522976"/>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panose="020F0302020204030204"/>
                <a:ea typeface="+mn-ea"/>
                <a:cs typeface="Times New Roman" panose="02020603050405020304" pitchFamily="18" charset="0"/>
              </a:rPr>
              <a:t>What is Computer-Vision?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4472C4"/>
                </a:solidFill>
                <a:effectLst/>
                <a:uLnTx/>
                <a:uFillTx/>
                <a:latin typeface="Calibri" panose="020F0502020204030204"/>
                <a:ea typeface="+mn-ea"/>
                <a:cs typeface="+mn-cs"/>
              </a:rPr>
              <a:t>Vision -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to see, is to know what (object) is where, only by looking.</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Computer-Vision - to design a Computer model of </a:t>
            </a:r>
            <a:r>
              <a:rPr kumimoji="0" lang="en-US" sz="2200" b="1" i="0" u="none" strike="noStrike" kern="1200" cap="none" spc="0" normalizeH="0" baseline="0" noProof="0" dirty="0">
                <a:ln>
                  <a:noFill/>
                </a:ln>
                <a:solidFill>
                  <a:srgbClr val="4472C4"/>
                </a:solidFill>
                <a:effectLst/>
                <a:uLnTx/>
                <a:uFillTx/>
                <a:latin typeface="Calibri" panose="020F0502020204030204"/>
                <a:ea typeface="+mn-ea"/>
                <a:cs typeface="+mn-cs"/>
              </a:rPr>
              <a:t>Vision</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The goal of Computer Vision is to solve the </a:t>
            </a:r>
            <a:r>
              <a:rPr kumimoji="0" lang="en-US" sz="2200" b="1" i="0" u="none" strike="noStrike" kern="1200" cap="none" spc="0" normalizeH="0" baseline="0" noProof="0" dirty="0">
                <a:ln>
                  <a:noFill/>
                </a:ln>
                <a:solidFill>
                  <a:srgbClr val="4472C4"/>
                </a:solidFill>
                <a:effectLst/>
                <a:uLnTx/>
                <a:uFillTx/>
                <a:latin typeface="Calibri" panose="020F0502020204030204"/>
                <a:ea typeface="+mn-ea"/>
                <a:cs typeface="+mn-cs"/>
              </a:rPr>
              <a:t>Vision</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problem.</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Turing Test for Computer Vision – to Answer any Question regarding an image, which can be answered by a human</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Rectangle 4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473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0147D3-03B8-4070-8874-59DD905441E7}"/>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b="1" dirty="0">
                <a:solidFill>
                  <a:schemeClr val="bg1">
                    <a:lumMod val="95000"/>
                    <a:lumOff val="5000"/>
                  </a:schemeClr>
                </a:solidFill>
              </a:rPr>
              <a:t>What is Computer Vision and What is not?</a:t>
            </a:r>
          </a:p>
        </p:txBody>
      </p:sp>
    </p:spTree>
    <p:extLst>
      <p:ext uri="{BB962C8B-B14F-4D97-AF65-F5344CB8AC3E}">
        <p14:creationId xmlns:p14="http://schemas.microsoft.com/office/powerpoint/2010/main" val="144253477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33C103-0973-4118-B5BD-B17AD9E4D4BC}"/>
              </a:ext>
            </a:extLst>
          </p:cNvPr>
          <p:cNvSpPr>
            <a:spLocks noGrp="1"/>
          </p:cNvSpPr>
          <p:nvPr>
            <p:ph type="title"/>
          </p:nvPr>
        </p:nvSpPr>
        <p:spPr>
          <a:xfrm>
            <a:off x="100445" y="-81684"/>
            <a:ext cx="10515600" cy="1325563"/>
          </a:xfrm>
        </p:spPr>
        <p:txBody>
          <a:bodyPr>
            <a:normAutofit/>
          </a:bodyPr>
          <a:lstStyle/>
          <a:p>
            <a:endParaRPr lang="en-US" sz="1800" dirty="0"/>
          </a:p>
        </p:txBody>
      </p:sp>
      <p:pic>
        <p:nvPicPr>
          <p:cNvPr id="1028" name="Picture 4" descr="Image Features | Lesson | Robot Academy">
            <a:extLst>
              <a:ext uri="{FF2B5EF4-FFF2-40B4-BE49-F238E27FC236}">
                <a16:creationId xmlns:a16="http://schemas.microsoft.com/office/drawing/2014/main" id="{DB3C167E-1045-44F5-8CC5-B6B1BDCA7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44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15">
            <a:extLst>
              <a:ext uri="{FF2B5EF4-FFF2-40B4-BE49-F238E27FC236}">
                <a16:creationId xmlns:a16="http://schemas.microsoft.com/office/drawing/2014/main" id="{A3529A7F-1CFF-481E-8AEE-908E16BA629A}"/>
              </a:ext>
            </a:extLst>
          </p:cNvPr>
          <p:cNvSpPr>
            <a:spLocks noGrp="1"/>
          </p:cNvSpPr>
          <p:nvPr>
            <p:ph idx="1"/>
          </p:nvPr>
        </p:nvSpPr>
        <p:spPr>
          <a:xfrm>
            <a:off x="73892" y="1505528"/>
            <a:ext cx="4193308" cy="5982999"/>
          </a:xfrm>
        </p:spPr>
        <p:txBody>
          <a:bodyPr>
            <a:normAutofit/>
          </a:bodyPr>
          <a:lstStyle/>
          <a:p>
            <a:pPr algn="ctr">
              <a:tabLst>
                <a:tab pos="2170113" algn="l"/>
              </a:tabLst>
            </a:pPr>
            <a:r>
              <a:rPr lang="en-GB" sz="3000" b="1" dirty="0"/>
              <a:t>Computer Vision really makes a great use of a different Notions and fields of Science, But it has a Specific Definition!</a:t>
            </a:r>
            <a:endParaRPr lang="en-US" sz="3000" dirty="0"/>
          </a:p>
        </p:txBody>
      </p:sp>
      <p:sp>
        <p:nvSpPr>
          <p:cNvPr id="23"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5742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5733B9BD-9FE4-400B-807F-C7923DB5B05B}"/>
              </a:ext>
            </a:extLst>
          </p:cNvPr>
          <p:cNvPicPr>
            <a:picLocks noChangeAspect="1"/>
          </p:cNvPicPr>
          <p:nvPr/>
        </p:nvPicPr>
        <p:blipFill rotWithShape="1">
          <a:blip r:embed="rId2">
            <a:extLst>
              <a:ext uri="{28A0092B-C50C-407E-A947-70E740481C1C}">
                <a14:useLocalDpi xmlns:a14="http://schemas.microsoft.com/office/drawing/2010/main" val="0"/>
              </a:ext>
            </a:extLst>
          </a:blip>
          <a:srcRect r="2334"/>
          <a:stretch/>
        </p:blipFill>
        <p:spPr>
          <a:xfrm>
            <a:off x="5603706" y="1258529"/>
            <a:ext cx="5638853" cy="4330205"/>
          </a:xfrm>
          <a:prstGeom prst="rect">
            <a:avLst/>
          </a:prstGeom>
        </p:spPr>
      </p:pic>
    </p:spTree>
    <p:extLst>
      <p:ext uri="{BB962C8B-B14F-4D97-AF65-F5344CB8AC3E}">
        <p14:creationId xmlns:p14="http://schemas.microsoft.com/office/powerpoint/2010/main" val="24074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mans face&#10;&#10;Description automatically generated">
            <a:extLst>
              <a:ext uri="{FF2B5EF4-FFF2-40B4-BE49-F238E27FC236}">
                <a16:creationId xmlns:a16="http://schemas.microsoft.com/office/drawing/2014/main" id="{1835F2BE-1F00-4424-AB59-B6D0534D91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27" b="-1"/>
          <a:stretch/>
        </p:blipFill>
        <p:spPr>
          <a:xfrm>
            <a:off x="4868487" y="10"/>
            <a:ext cx="7323513" cy="6857990"/>
          </a:xfrm>
          <a:prstGeom prst="rect">
            <a:avLst/>
          </a:prstGeom>
        </p:spPr>
      </p:pic>
      <p:sp>
        <p:nvSpPr>
          <p:cNvPr id="6" name="TextBox 5">
            <a:extLst>
              <a:ext uri="{FF2B5EF4-FFF2-40B4-BE49-F238E27FC236}">
                <a16:creationId xmlns:a16="http://schemas.microsoft.com/office/drawing/2014/main" id="{696AEB8F-4F14-4827-ACEA-4D4B3EC72268}"/>
              </a:ext>
            </a:extLst>
          </p:cNvPr>
          <p:cNvSpPr txBox="1"/>
          <p:nvPr/>
        </p:nvSpPr>
        <p:spPr>
          <a:xfrm>
            <a:off x="65392" y="3980433"/>
            <a:ext cx="5356979"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Intersection of Different Fields</a:t>
            </a:r>
            <a:endParaRPr kumimoji="0" lang="en-US" sz="3200" b="1"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359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FFC15F-AF7F-4486-8455-CDA62F1623D4}"/>
              </a:ext>
            </a:extLst>
          </p:cNvPr>
          <p:cNvSpPr>
            <a:spLocks noGrp="1"/>
          </p:cNvSpPr>
          <p:nvPr>
            <p:ph type="title"/>
          </p:nvPr>
        </p:nvSpPr>
        <p:spPr>
          <a:xfrm>
            <a:off x="863029" y="1012004"/>
            <a:ext cx="3416158" cy="4795408"/>
          </a:xfrm>
        </p:spPr>
        <p:txBody>
          <a:bodyPr>
            <a:normAutofit fontScale="90000"/>
          </a:bodyPr>
          <a:lstStyle/>
          <a:p>
            <a:pPr algn="ctr"/>
            <a:r>
              <a:rPr lang="en-GB" b="1" dirty="0">
                <a:solidFill>
                  <a:srgbClr val="FFFFFF"/>
                </a:solidFill>
              </a:rPr>
              <a:t>Traditional Computer-Vision </a:t>
            </a:r>
            <a:br>
              <a:rPr lang="en-GB" b="1" dirty="0">
                <a:solidFill>
                  <a:srgbClr val="FFFFFF"/>
                </a:solidFill>
              </a:rPr>
            </a:br>
            <a:r>
              <a:rPr lang="en-GB" b="1" dirty="0">
                <a:solidFill>
                  <a:srgbClr val="FFFFFF"/>
                </a:solidFill>
              </a:rPr>
              <a:t>vs. </a:t>
            </a:r>
            <a:br>
              <a:rPr lang="en-GB" b="1" dirty="0">
                <a:solidFill>
                  <a:srgbClr val="FFFFFF"/>
                </a:solidFill>
              </a:rPr>
            </a:br>
            <a:r>
              <a:rPr lang="en-GB" b="1" dirty="0">
                <a:solidFill>
                  <a:srgbClr val="FFFFFF"/>
                </a:solidFill>
              </a:rPr>
              <a:t>Modern Computer-Vision.</a:t>
            </a:r>
            <a:br>
              <a:rPr lang="en-US" b="1" dirty="0">
                <a:solidFill>
                  <a:srgbClr val="FFFFFF"/>
                </a:solidFill>
              </a:rPr>
            </a:br>
            <a:endParaRPr lang="en-US" dirty="0">
              <a:solidFill>
                <a:srgbClr val="FFFFFF"/>
              </a:solidFill>
            </a:endParaRPr>
          </a:p>
        </p:txBody>
      </p:sp>
      <p:graphicFrame>
        <p:nvGraphicFramePr>
          <p:cNvPr id="26" name="Content Placeholder 2">
            <a:extLst>
              <a:ext uri="{FF2B5EF4-FFF2-40B4-BE49-F238E27FC236}">
                <a16:creationId xmlns:a16="http://schemas.microsoft.com/office/drawing/2014/main" id="{A4709D4A-EF22-450D-AE1E-FED86AC96D2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8986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689B3-6D8F-4081-996B-6D1E78CA4F86}"/>
              </a:ext>
            </a:extLst>
          </p:cNvPr>
          <p:cNvSpPr>
            <a:spLocks noGrp="1"/>
          </p:cNvSpPr>
          <p:nvPr>
            <p:ph idx="1"/>
          </p:nvPr>
        </p:nvSpPr>
        <p:spPr>
          <a:xfrm>
            <a:off x="329310" y="1354513"/>
            <a:ext cx="3667036" cy="3779520"/>
          </a:xfrm>
        </p:spPr>
        <p:txBody>
          <a:bodyPr>
            <a:normAutofit fontScale="25000" lnSpcReduction="20000"/>
          </a:bodyPr>
          <a:lstStyle/>
          <a:p>
            <a:pPr algn="ctr"/>
            <a:r>
              <a:rPr lang="en-US" sz="9600" b="1" dirty="0"/>
              <a:t>Features are small “interesting”, descriptive or informative patches in images.</a:t>
            </a:r>
          </a:p>
          <a:p>
            <a:pPr algn="ctr"/>
            <a:r>
              <a:rPr lang="en-US" sz="9600" b="1" dirty="0"/>
              <a:t> Several CV algorithms, such as edge detection, corner detection or threshold segmentation may be involved.</a:t>
            </a:r>
          </a:p>
          <a:p>
            <a:pPr algn="ctr"/>
            <a:r>
              <a:rPr lang="en-US" sz="9600" b="1" dirty="0"/>
              <a:t>As many features as practicable are extracted from images and these features form a definition (known as a bag-of-words) of each object class.</a:t>
            </a:r>
          </a:p>
          <a:p>
            <a:pPr algn="ctr"/>
            <a:endParaRPr lang="en-US" sz="2000" b="1" dirty="0"/>
          </a:p>
          <a:p>
            <a:pPr marL="0" indent="0" algn="ctr">
              <a:buNone/>
            </a:pPr>
            <a:endParaRPr lang="en-US" sz="3200" b="1" dirty="0"/>
          </a:p>
        </p:txBody>
      </p:sp>
      <p:sp>
        <p:nvSpPr>
          <p:cNvPr id="21" name="Rectangle 1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screenshot&#10;&#10;Description automatically generated">
            <a:extLst>
              <a:ext uri="{FF2B5EF4-FFF2-40B4-BE49-F238E27FC236}">
                <a16:creationId xmlns:a16="http://schemas.microsoft.com/office/drawing/2014/main" id="{81FC59F8-3755-4D6D-B8C9-9EC138B86C63}"/>
              </a:ext>
            </a:extLst>
          </p:cNvPr>
          <p:cNvPicPr>
            <a:picLocks noChangeAspect="1"/>
          </p:cNvPicPr>
          <p:nvPr/>
        </p:nvPicPr>
        <p:blipFill rotWithShape="1">
          <a:blip r:embed="rId2">
            <a:extLst>
              <a:ext uri="{28A0092B-C50C-407E-A947-70E740481C1C}">
                <a14:useLocalDpi xmlns:a14="http://schemas.microsoft.com/office/drawing/2010/main" val="0"/>
              </a:ext>
            </a:extLst>
          </a:blip>
          <a:srcRect l="4943" r="10667" b="1"/>
          <a:stretch/>
        </p:blipFill>
        <p:spPr>
          <a:xfrm>
            <a:off x="5276088" y="640082"/>
            <a:ext cx="6276250" cy="5577838"/>
          </a:xfrm>
          <a:prstGeom prst="rect">
            <a:avLst/>
          </a:prstGeom>
          <a:effectLst/>
        </p:spPr>
      </p:pic>
    </p:spTree>
    <p:extLst>
      <p:ext uri="{BB962C8B-B14F-4D97-AF65-F5344CB8AC3E}">
        <p14:creationId xmlns:p14="http://schemas.microsoft.com/office/powerpoint/2010/main" val="17222117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24A6C01-BEC3-4BFE-BA6E-994CB350BA4B}"/>
              </a:ext>
            </a:extLst>
          </p:cNvPr>
          <p:cNvSpPr/>
          <p:nvPr/>
        </p:nvSpPr>
        <p:spPr>
          <a:xfrm flipV="1">
            <a:off x="4560418" y="5713894"/>
            <a:ext cx="2739830" cy="300753"/>
          </a:xfrm>
          <a:prstGeom prst="ellipse">
            <a:avLst/>
          </a:prstGeom>
          <a:solidFill>
            <a:srgbClr val="282F3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Freeform 5">
            <a:extLst>
              <a:ext uri="{FF2B5EF4-FFF2-40B4-BE49-F238E27FC236}">
                <a16:creationId xmlns:a16="http://schemas.microsoft.com/office/drawing/2014/main" id="{38F11FD5-200D-4587-94B7-9A6991057D6B}"/>
              </a:ext>
            </a:extLst>
          </p:cNvPr>
          <p:cNvSpPr>
            <a:spLocks/>
          </p:cNvSpPr>
          <p:nvPr/>
        </p:nvSpPr>
        <p:spPr bwMode="auto">
          <a:xfrm>
            <a:off x="4645766" y="4440626"/>
            <a:ext cx="2739830" cy="1054058"/>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rgbClr val="00133A"/>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451D9B0D-374C-4598-94B6-385CD8859D57}"/>
              </a:ext>
            </a:extLst>
          </p:cNvPr>
          <p:cNvGrpSpPr/>
          <p:nvPr/>
        </p:nvGrpSpPr>
        <p:grpSpPr>
          <a:xfrm>
            <a:off x="5132860" y="2081289"/>
            <a:ext cx="1731496" cy="2111981"/>
            <a:chOff x="7549436" y="-3035119"/>
            <a:chExt cx="1474296" cy="1798263"/>
          </a:xfrm>
          <a:solidFill>
            <a:srgbClr val="CB1B4A"/>
          </a:solidFill>
        </p:grpSpPr>
        <p:sp>
          <p:nvSpPr>
            <p:cNvPr id="32" name="Freeform 5">
              <a:extLst>
                <a:ext uri="{FF2B5EF4-FFF2-40B4-BE49-F238E27FC236}">
                  <a16:creationId xmlns:a16="http://schemas.microsoft.com/office/drawing/2014/main" id="{DEA3AC95-99EE-4BB3-A88A-2A2FA001D9C4}"/>
                </a:ext>
              </a:extLst>
            </p:cNvPr>
            <p:cNvSpPr>
              <a:spLocks noEditPoints="1"/>
            </p:cNvSpPr>
            <p:nvPr/>
          </p:nvSpPr>
          <p:spPr bwMode="auto">
            <a:xfrm>
              <a:off x="7827222" y="-2761530"/>
              <a:ext cx="917325" cy="1524674"/>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33" name="Freeform 6">
              <a:extLst>
                <a:ext uri="{FF2B5EF4-FFF2-40B4-BE49-F238E27FC236}">
                  <a16:creationId xmlns:a16="http://schemas.microsoft.com/office/drawing/2014/main" id="{C40BEC92-727F-40A6-B48F-1A6A12F781B7}"/>
                </a:ext>
              </a:extLst>
            </p:cNvPr>
            <p:cNvSpPr>
              <a:spLocks noEditPoints="1"/>
            </p:cNvSpPr>
            <p:nvPr/>
          </p:nvSpPr>
          <p:spPr bwMode="auto">
            <a:xfrm>
              <a:off x="7933578" y="-2329808"/>
              <a:ext cx="65073" cy="110555"/>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7">
              <a:extLst>
                <a:ext uri="{FF2B5EF4-FFF2-40B4-BE49-F238E27FC236}">
                  <a16:creationId xmlns:a16="http://schemas.microsoft.com/office/drawing/2014/main" id="{0081049B-5FB3-4A2B-A04C-E41EEEB968BD}"/>
                </a:ext>
              </a:extLst>
            </p:cNvPr>
            <p:cNvSpPr>
              <a:spLocks noEditPoints="1"/>
            </p:cNvSpPr>
            <p:nvPr/>
          </p:nvSpPr>
          <p:spPr bwMode="auto">
            <a:xfrm>
              <a:off x="7965765" y="-2182168"/>
              <a:ext cx="235803" cy="378545"/>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8">
              <a:extLst>
                <a:ext uri="{FF2B5EF4-FFF2-40B4-BE49-F238E27FC236}">
                  <a16:creationId xmlns:a16="http://schemas.microsoft.com/office/drawing/2014/main" id="{F60D8E98-A0A6-4594-9527-DDDBEC59D6F2}"/>
                </a:ext>
              </a:extLst>
            </p:cNvPr>
            <p:cNvSpPr>
              <a:spLocks noEditPoints="1"/>
            </p:cNvSpPr>
            <p:nvPr/>
          </p:nvSpPr>
          <p:spPr bwMode="auto">
            <a:xfrm>
              <a:off x="8510842" y="-2203160"/>
              <a:ext cx="105657" cy="130847"/>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9">
              <a:extLst>
                <a:ext uri="{FF2B5EF4-FFF2-40B4-BE49-F238E27FC236}">
                  <a16:creationId xmlns:a16="http://schemas.microsoft.com/office/drawing/2014/main" id="{72320560-6D59-45CA-AC30-FAB1E0A7F465}"/>
                </a:ext>
              </a:extLst>
            </p:cNvPr>
            <p:cNvSpPr>
              <a:spLocks noEditPoints="1"/>
            </p:cNvSpPr>
            <p:nvPr/>
          </p:nvSpPr>
          <p:spPr bwMode="auto">
            <a:xfrm>
              <a:off x="8256846" y="-2653076"/>
              <a:ext cx="381344" cy="41563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10">
              <a:extLst>
                <a:ext uri="{FF2B5EF4-FFF2-40B4-BE49-F238E27FC236}">
                  <a16:creationId xmlns:a16="http://schemas.microsoft.com/office/drawing/2014/main" id="{403E42F9-15F1-495B-9BAC-FBBC02058406}"/>
                </a:ext>
              </a:extLst>
            </p:cNvPr>
            <p:cNvSpPr>
              <a:spLocks noEditPoints="1"/>
            </p:cNvSpPr>
            <p:nvPr/>
          </p:nvSpPr>
          <p:spPr bwMode="auto">
            <a:xfrm>
              <a:off x="8256846" y="-3035119"/>
              <a:ext cx="58776" cy="223908"/>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11">
              <a:extLst>
                <a:ext uri="{FF2B5EF4-FFF2-40B4-BE49-F238E27FC236}">
                  <a16:creationId xmlns:a16="http://schemas.microsoft.com/office/drawing/2014/main" id="{143BB224-BBCD-4DC0-9175-AE819E610F2F}"/>
                </a:ext>
              </a:extLst>
            </p:cNvPr>
            <p:cNvSpPr>
              <a:spLocks noEditPoints="1"/>
            </p:cNvSpPr>
            <p:nvPr/>
          </p:nvSpPr>
          <p:spPr bwMode="auto">
            <a:xfrm>
              <a:off x="7899293" y="-2944156"/>
              <a:ext cx="149039" cy="207115"/>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12">
              <a:extLst>
                <a:ext uri="{FF2B5EF4-FFF2-40B4-BE49-F238E27FC236}">
                  <a16:creationId xmlns:a16="http://schemas.microsoft.com/office/drawing/2014/main" id="{CC25ED38-3661-492B-AE86-AFF337130A7F}"/>
                </a:ext>
              </a:extLst>
            </p:cNvPr>
            <p:cNvSpPr>
              <a:spLocks noEditPoints="1"/>
            </p:cNvSpPr>
            <p:nvPr/>
          </p:nvSpPr>
          <p:spPr bwMode="auto">
            <a:xfrm>
              <a:off x="8723555" y="-2052722"/>
              <a:ext cx="209214" cy="146940"/>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40" name="Freeform 13">
              <a:extLst>
                <a:ext uri="{FF2B5EF4-FFF2-40B4-BE49-F238E27FC236}">
                  <a16:creationId xmlns:a16="http://schemas.microsoft.com/office/drawing/2014/main" id="{7FFE5160-6064-44D3-80C6-C29FED9C6A25}"/>
                </a:ext>
              </a:extLst>
            </p:cNvPr>
            <p:cNvSpPr>
              <a:spLocks noEditPoints="1"/>
            </p:cNvSpPr>
            <p:nvPr/>
          </p:nvSpPr>
          <p:spPr bwMode="auto">
            <a:xfrm>
              <a:off x="7640399" y="-2682464"/>
              <a:ext cx="209214" cy="145540"/>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14">
              <a:extLst>
                <a:ext uri="{FF2B5EF4-FFF2-40B4-BE49-F238E27FC236}">
                  <a16:creationId xmlns:a16="http://schemas.microsoft.com/office/drawing/2014/main" id="{361275AF-8CE1-477A-AE3B-1FD211676850}"/>
                </a:ext>
              </a:extLst>
            </p:cNvPr>
            <p:cNvSpPr>
              <a:spLocks noEditPoints="1"/>
            </p:cNvSpPr>
            <p:nvPr/>
          </p:nvSpPr>
          <p:spPr bwMode="auto">
            <a:xfrm>
              <a:off x="8799824" y="-2322811"/>
              <a:ext cx="223908" cy="59476"/>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15">
              <a:extLst>
                <a:ext uri="{FF2B5EF4-FFF2-40B4-BE49-F238E27FC236}">
                  <a16:creationId xmlns:a16="http://schemas.microsoft.com/office/drawing/2014/main" id="{C6F7CD0B-DC50-4553-B2FD-09DFB63B0B2C}"/>
                </a:ext>
              </a:extLst>
            </p:cNvPr>
            <p:cNvSpPr>
              <a:spLocks noEditPoints="1"/>
            </p:cNvSpPr>
            <p:nvPr/>
          </p:nvSpPr>
          <p:spPr bwMode="auto">
            <a:xfrm>
              <a:off x="7549436" y="-2322811"/>
              <a:ext cx="222509" cy="59476"/>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16">
              <a:extLst>
                <a:ext uri="{FF2B5EF4-FFF2-40B4-BE49-F238E27FC236}">
                  <a16:creationId xmlns:a16="http://schemas.microsoft.com/office/drawing/2014/main" id="{92B647C2-CC63-4634-8DE2-3580B1E0E4AF}"/>
                </a:ext>
              </a:extLst>
            </p:cNvPr>
            <p:cNvSpPr>
              <a:spLocks noEditPoints="1"/>
            </p:cNvSpPr>
            <p:nvPr/>
          </p:nvSpPr>
          <p:spPr bwMode="auto">
            <a:xfrm>
              <a:off x="8723555" y="-2682464"/>
              <a:ext cx="209214" cy="145540"/>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17">
              <a:extLst>
                <a:ext uri="{FF2B5EF4-FFF2-40B4-BE49-F238E27FC236}">
                  <a16:creationId xmlns:a16="http://schemas.microsoft.com/office/drawing/2014/main" id="{4D0C16DD-2357-41DE-8509-EDA36DE49744}"/>
                </a:ext>
              </a:extLst>
            </p:cNvPr>
            <p:cNvSpPr>
              <a:spLocks noEditPoints="1"/>
            </p:cNvSpPr>
            <p:nvPr/>
          </p:nvSpPr>
          <p:spPr bwMode="auto">
            <a:xfrm>
              <a:off x="7640399" y="-2052722"/>
              <a:ext cx="209214" cy="146940"/>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18">
              <a:extLst>
                <a:ext uri="{FF2B5EF4-FFF2-40B4-BE49-F238E27FC236}">
                  <a16:creationId xmlns:a16="http://schemas.microsoft.com/office/drawing/2014/main" id="{5B0749C8-1C7F-4D73-9FA2-35B5D44872BC}"/>
                </a:ext>
              </a:extLst>
            </p:cNvPr>
            <p:cNvSpPr>
              <a:spLocks noEditPoints="1"/>
            </p:cNvSpPr>
            <p:nvPr/>
          </p:nvSpPr>
          <p:spPr bwMode="auto">
            <a:xfrm>
              <a:off x="8524837" y="-2944156"/>
              <a:ext cx="149039" cy="207115"/>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C38E45F7-56D3-407D-993A-1FD95297F88E}"/>
              </a:ext>
            </a:extLst>
          </p:cNvPr>
          <p:cNvSpPr txBox="1"/>
          <p:nvPr/>
        </p:nvSpPr>
        <p:spPr>
          <a:xfrm>
            <a:off x="1647057" y="144443"/>
            <a:ext cx="8893124" cy="2123658"/>
          </a:xfrm>
          <a:prstGeom prst="rect">
            <a:avLst/>
          </a:prstGeom>
          <a:noFill/>
        </p:spPr>
        <p:txBody>
          <a:bodyPr wrap="square" rtlCol="0" anchor="ctr">
            <a:spAutoFit/>
          </a:bodyPr>
          <a:lstStyle/>
          <a:p>
            <a:pPr algn="ctr"/>
            <a:r>
              <a:rPr lang="en-US" sz="6000" b="1" dirty="0">
                <a:solidFill>
                  <a:schemeClr val="accent1">
                    <a:lumMod val="75000"/>
                  </a:schemeClr>
                </a:solidFill>
                <a:latin typeface="+mj-lt"/>
                <a:ea typeface="Lato Black" panose="020F0502020204030203" pitchFamily="34" charset="0"/>
                <a:cs typeface="Lato Black" panose="020F0502020204030203" pitchFamily="34" charset="0"/>
              </a:rPr>
              <a:t>I</a:t>
            </a:r>
            <a:r>
              <a:rPr lang="af-ZA" sz="6000" b="1" dirty="0">
                <a:solidFill>
                  <a:schemeClr val="accent1">
                    <a:lumMod val="75000"/>
                  </a:schemeClr>
                </a:solidFill>
                <a:latin typeface="+mj-lt"/>
                <a:ea typeface="Lato Black" panose="020F0502020204030203" pitchFamily="34" charset="0"/>
                <a:cs typeface="Lato Black" panose="020F0502020204030203" pitchFamily="34" charset="0"/>
              </a:rPr>
              <a:t>dea Concept</a:t>
            </a:r>
            <a:endParaRPr lang="en-US" sz="6000" b="1" dirty="0">
              <a:solidFill>
                <a:schemeClr val="accent1">
                  <a:lumMod val="75000"/>
                </a:schemeClr>
              </a:solidFill>
              <a:latin typeface="+mj-lt"/>
              <a:ea typeface="Lato Black" panose="020F0502020204030203" pitchFamily="34" charset="0"/>
              <a:cs typeface="Lato Black" panose="020F0502020204030203" pitchFamily="34" charset="0"/>
            </a:endParaRPr>
          </a:p>
          <a:p>
            <a:pPr algn="ctr"/>
            <a:endParaRPr lang="en-US" sz="3600" dirty="0">
              <a:solidFill>
                <a:srgbClr val="A88000"/>
              </a:solidFill>
              <a:latin typeface="Lato Black" panose="020F0502020204030203" pitchFamily="34" charset="0"/>
              <a:ea typeface="Lato Black" panose="020F0502020204030203" pitchFamily="34" charset="0"/>
              <a:cs typeface="Lato Black" panose="020F0502020204030203" pitchFamily="34" charset="0"/>
            </a:endParaRPr>
          </a:p>
          <a:p>
            <a:pPr algn="ctr"/>
            <a:endParaRPr lang="en-US" sz="36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8" name="TextBox 30">
            <a:extLst>
              <a:ext uri="{FF2B5EF4-FFF2-40B4-BE49-F238E27FC236}">
                <a16:creationId xmlns:a16="http://schemas.microsoft.com/office/drawing/2014/main" id="{5B604362-35FB-47EE-BDEA-041C495B9A35}"/>
              </a:ext>
            </a:extLst>
          </p:cNvPr>
          <p:cNvSpPr txBox="1"/>
          <p:nvPr/>
        </p:nvSpPr>
        <p:spPr>
          <a:xfrm>
            <a:off x="170942" y="3530483"/>
            <a:ext cx="3294114" cy="8925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i="0" u="none" strike="noStrike" kern="1200" cap="none" spc="0" normalizeH="0" baseline="0" noProof="0" dirty="0">
                <a:ln>
                  <a:noFill/>
                </a:ln>
                <a:effectLst/>
                <a:uLnTx/>
                <a:uFillTx/>
                <a:ea typeface="Noto Sans" panose="020B0502040504020204" pitchFamily="34"/>
                <a:cs typeface="Noto Sans" panose="020B0502040504020204" pitchFamily="34"/>
              </a:rPr>
              <a:t>How Hearing Problems are solved</a:t>
            </a:r>
            <a:endParaRPr kumimoji="0" lang="en-GB" sz="2600" i="0" u="none" strike="noStrike" kern="1200" cap="none" spc="0" normalizeH="0" baseline="0" noProof="0" dirty="0">
              <a:ln>
                <a:noFill/>
              </a:ln>
              <a:effectLst/>
              <a:uLnTx/>
              <a:uFillTx/>
              <a:ea typeface="Noto Sans" panose="020B0502040504020204" pitchFamily="34"/>
              <a:cs typeface="Noto Sans" panose="020B0502040504020204" pitchFamily="34"/>
            </a:endParaRPr>
          </a:p>
        </p:txBody>
      </p:sp>
      <p:sp>
        <p:nvSpPr>
          <p:cNvPr id="49" name="Oval 48">
            <a:extLst>
              <a:ext uri="{FF2B5EF4-FFF2-40B4-BE49-F238E27FC236}">
                <a16:creationId xmlns:a16="http://schemas.microsoft.com/office/drawing/2014/main" id="{BECC480D-8B56-4BB3-824F-A0392F919732}"/>
              </a:ext>
            </a:extLst>
          </p:cNvPr>
          <p:cNvSpPr/>
          <p:nvPr/>
        </p:nvSpPr>
        <p:spPr>
          <a:xfrm>
            <a:off x="1525337" y="2699606"/>
            <a:ext cx="506366" cy="506366"/>
          </a:xfrm>
          <a:prstGeom prst="ellipse">
            <a:avLst/>
          </a:prstGeom>
          <a:solidFill>
            <a:srgbClr val="282F39"/>
          </a:solidFill>
          <a:ln>
            <a:solidFill>
              <a:srgbClr val="282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50" name="Oval 49">
            <a:extLst>
              <a:ext uri="{FF2B5EF4-FFF2-40B4-BE49-F238E27FC236}">
                <a16:creationId xmlns:a16="http://schemas.microsoft.com/office/drawing/2014/main" id="{93555E9C-B3BD-4A66-B392-F1F82DF1A4B0}"/>
              </a:ext>
            </a:extLst>
          </p:cNvPr>
          <p:cNvSpPr/>
          <p:nvPr/>
        </p:nvSpPr>
        <p:spPr>
          <a:xfrm>
            <a:off x="10291760" y="2699606"/>
            <a:ext cx="506366" cy="506366"/>
          </a:xfrm>
          <a:prstGeom prst="ellipse">
            <a:avLst/>
          </a:prstGeom>
          <a:solidFill>
            <a:srgbClr val="28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51" name="TextBox 30">
            <a:extLst>
              <a:ext uri="{FF2B5EF4-FFF2-40B4-BE49-F238E27FC236}">
                <a16:creationId xmlns:a16="http://schemas.microsoft.com/office/drawing/2014/main" id="{59899915-DDEE-49A7-A5F5-16D1BA0226F8}"/>
              </a:ext>
            </a:extLst>
          </p:cNvPr>
          <p:cNvSpPr txBox="1"/>
          <p:nvPr/>
        </p:nvSpPr>
        <p:spPr>
          <a:xfrm>
            <a:off x="8897886" y="3485947"/>
            <a:ext cx="3294114" cy="8925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ea typeface="Noto Sans" panose="020B0502040504020204" pitchFamily="34"/>
                <a:cs typeface="Noto Sans" panose="020B0502040504020204" pitchFamily="34"/>
              </a:rPr>
              <a:t>How our Application helps </a:t>
            </a:r>
            <a:endParaRPr kumimoji="0" lang="en-GB" sz="2600" b="0" i="0" u="none" strike="noStrike" kern="1200" cap="none" spc="0" normalizeH="0" baseline="0" noProof="0" dirty="0">
              <a:ln>
                <a:noFill/>
              </a:ln>
              <a:effectLst/>
              <a:uLnTx/>
              <a:uFillTx/>
              <a:ea typeface="Noto Sans" panose="020B0502040504020204" pitchFamily="34"/>
              <a:cs typeface="Noto Sans" panose="020B0502040504020204" pitchFamily="34"/>
            </a:endParaRPr>
          </a:p>
        </p:txBody>
      </p:sp>
      <p:sp>
        <p:nvSpPr>
          <p:cNvPr id="52" name="Oval 51">
            <a:extLst>
              <a:ext uri="{FF2B5EF4-FFF2-40B4-BE49-F238E27FC236}">
                <a16:creationId xmlns:a16="http://schemas.microsoft.com/office/drawing/2014/main" id="{A9296F63-ED60-4609-8A2A-7118F7984218}"/>
              </a:ext>
            </a:extLst>
          </p:cNvPr>
          <p:cNvSpPr/>
          <p:nvPr/>
        </p:nvSpPr>
        <p:spPr>
          <a:xfrm>
            <a:off x="408405" y="4708216"/>
            <a:ext cx="2740230" cy="1156054"/>
          </a:xfrm>
          <a:prstGeom prst="ellipse">
            <a:avLst/>
          </a:prstGeom>
          <a:solidFill>
            <a:srgbClr val="282F39"/>
          </a:solidFill>
        </p:spPr>
        <p:style>
          <a:lnRef idx="1">
            <a:schemeClr val="dk1"/>
          </a:lnRef>
          <a:fillRef idx="2">
            <a:schemeClr val="dk1"/>
          </a:fillRef>
          <a:effectRef idx="1">
            <a:schemeClr val="dk1"/>
          </a:effectRef>
          <a:fontRef idx="minor">
            <a:schemeClr val="dk1"/>
          </a:fontRef>
        </p:style>
        <p:txBody>
          <a:bodyPr rtlCol="1" anchor="ctr"/>
          <a:lstStyle/>
          <a:p>
            <a:pPr algn="ctr"/>
            <a:r>
              <a:rPr lang="en-US" sz="1900" dirty="0">
                <a:solidFill>
                  <a:schemeClr val="bg1"/>
                </a:solidFill>
              </a:rPr>
              <a:t>(</a:t>
            </a:r>
            <a:r>
              <a:rPr lang="en-US" sz="1900" i="0" dirty="0">
                <a:solidFill>
                  <a:schemeClr val="bg1"/>
                </a:solidFill>
                <a:effectLst/>
                <a:latin typeface="Arial" panose="020B0604020202020204" pitchFamily="34" charset="0"/>
              </a:rPr>
              <a:t>Sign language</a:t>
            </a:r>
            <a:r>
              <a:rPr lang="en-US" sz="1900" dirty="0">
                <a:solidFill>
                  <a:schemeClr val="bg1"/>
                </a:solidFill>
              </a:rPr>
              <a:t>)</a:t>
            </a:r>
            <a:endParaRPr lang="ar-SA" sz="1900" dirty="0">
              <a:solidFill>
                <a:schemeClr val="bg1"/>
              </a:solidFill>
            </a:endParaRPr>
          </a:p>
        </p:txBody>
      </p:sp>
      <p:sp>
        <p:nvSpPr>
          <p:cNvPr id="53" name="Oval 52">
            <a:extLst>
              <a:ext uri="{FF2B5EF4-FFF2-40B4-BE49-F238E27FC236}">
                <a16:creationId xmlns:a16="http://schemas.microsoft.com/office/drawing/2014/main" id="{DF534791-25F3-4B80-B642-A6A85AC709DC}"/>
              </a:ext>
            </a:extLst>
          </p:cNvPr>
          <p:cNvSpPr/>
          <p:nvPr/>
        </p:nvSpPr>
        <p:spPr>
          <a:xfrm>
            <a:off x="9214907" y="4708216"/>
            <a:ext cx="2660072" cy="1156054"/>
          </a:xfrm>
          <a:prstGeom prst="ellipse">
            <a:avLst/>
          </a:prstGeom>
          <a:solidFill>
            <a:srgbClr val="282F39"/>
          </a:solidFill>
        </p:spPr>
        <p:style>
          <a:lnRef idx="1">
            <a:schemeClr val="dk1"/>
          </a:lnRef>
          <a:fillRef idx="2">
            <a:schemeClr val="dk1"/>
          </a:fillRef>
          <a:effectRef idx="1">
            <a:schemeClr val="dk1"/>
          </a:effectRef>
          <a:fontRef idx="minor">
            <a:schemeClr val="dk1"/>
          </a:fontRef>
        </p:style>
        <p:txBody>
          <a:bodyPr rtlCol="1" anchor="ctr"/>
          <a:lstStyle/>
          <a:p>
            <a:pPr algn="ctr"/>
            <a:r>
              <a:rPr lang="en-US" sz="1900" dirty="0">
                <a:solidFill>
                  <a:schemeClr val="bg1"/>
                </a:solidFill>
              </a:rPr>
              <a:t>(DL model)</a:t>
            </a:r>
            <a:endParaRPr lang="ar-SA" sz="1900" dirty="0">
              <a:solidFill>
                <a:schemeClr val="bg1"/>
              </a:solidFill>
            </a:endParaRPr>
          </a:p>
        </p:txBody>
      </p:sp>
    </p:spTree>
    <p:extLst>
      <p:ext uri="{BB962C8B-B14F-4D97-AF65-F5344CB8AC3E}">
        <p14:creationId xmlns:p14="http://schemas.microsoft.com/office/powerpoint/2010/main" val="17142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C83FB97-4CA3-4C11-BDBD-CA2B05A9CFAC}"/>
              </a:ext>
            </a:extLst>
          </p:cNvPr>
          <p:cNvSpPr txBox="1"/>
          <p:nvPr/>
        </p:nvSpPr>
        <p:spPr>
          <a:xfrm>
            <a:off x="960120" y="5419725"/>
            <a:ext cx="10271760" cy="93662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400" b="1" i="0" u="none" strike="noStrike" kern="1200" cap="none" spc="0" normalizeH="0" baseline="0" noProof="0" dirty="0">
                <a:ln>
                  <a:noFill/>
                </a:ln>
                <a:solidFill>
                  <a:prstClr val="black"/>
                </a:solidFill>
                <a:effectLst/>
                <a:uLnTx/>
                <a:uFillTx/>
                <a:latin typeface="Calibri Light" panose="020F0302020204030204"/>
                <a:ea typeface="+mn-ea"/>
                <a:cs typeface="+mn-cs"/>
              </a:rPr>
              <a:t>The Classification Process in Traditional Computer Vision</a:t>
            </a:r>
          </a:p>
        </p:txBody>
      </p:sp>
      <p:sp>
        <p:nvSpPr>
          <p:cNvPr id="21"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sign&#10;&#10;Description automatically generated">
            <a:extLst>
              <a:ext uri="{FF2B5EF4-FFF2-40B4-BE49-F238E27FC236}">
                <a16:creationId xmlns:a16="http://schemas.microsoft.com/office/drawing/2014/main" id="{662D0861-F48C-47AB-8BEC-0A85BA4062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478" b="-1"/>
          <a:stretch/>
        </p:blipFill>
        <p:spPr>
          <a:xfrm>
            <a:off x="1281684" y="1309878"/>
            <a:ext cx="9628632" cy="3666744"/>
          </a:xfrm>
          <a:prstGeom prst="rect">
            <a:avLst/>
          </a:prstGeom>
          <a:effectLst/>
        </p:spPr>
      </p:pic>
    </p:spTree>
    <p:extLst>
      <p:ext uri="{BB962C8B-B14F-4D97-AF65-F5344CB8AC3E}">
        <p14:creationId xmlns:p14="http://schemas.microsoft.com/office/powerpoint/2010/main" val="783616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8">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0">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389826-F3A8-4511-A2E2-4F9AD7DF1CCB}"/>
              </a:ext>
            </a:extLst>
          </p:cNvPr>
          <p:cNvSpPr>
            <a:spLocks noGrp="1"/>
          </p:cNvSpPr>
          <p:nvPr>
            <p:ph idx="1"/>
          </p:nvPr>
        </p:nvSpPr>
        <p:spPr>
          <a:xfrm>
            <a:off x="1288064" y="2853879"/>
            <a:ext cx="9637776" cy="2714771"/>
          </a:xfrm>
        </p:spPr>
        <p:txBody>
          <a:bodyPr>
            <a:normAutofit/>
          </a:bodyPr>
          <a:lstStyle/>
          <a:p>
            <a:r>
              <a:rPr lang="en-US" sz="2000" b="1" dirty="0"/>
              <a:t>The difficulty with this traditional approach is that it is necessary to choose which features are important in each given image. As the number of classes to classify increases, feature extraction becomes more and more cumbersome. It is up to the CV engineer’s judgment and a long trial and error process to decide which features best describe different classes of objects. Moreover, each feature definition requires dealing with a plethora of parameters, all of which must be fine-tuned by the CV engineer.</a:t>
            </a:r>
          </a:p>
        </p:txBody>
      </p:sp>
    </p:spTree>
    <p:extLst>
      <p:ext uri="{BB962C8B-B14F-4D97-AF65-F5344CB8AC3E}">
        <p14:creationId xmlns:p14="http://schemas.microsoft.com/office/powerpoint/2010/main" val="3634660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0FC2-4B7B-4417-ABBB-23AD913356BD}"/>
              </a:ext>
            </a:extLst>
          </p:cNvPr>
          <p:cNvSpPr>
            <a:spLocks noGrp="1"/>
          </p:cNvSpPr>
          <p:nvPr>
            <p:ph type="title"/>
          </p:nvPr>
        </p:nvSpPr>
        <p:spPr>
          <a:xfrm>
            <a:off x="4965430" y="629268"/>
            <a:ext cx="6586491" cy="1286160"/>
          </a:xfrm>
        </p:spPr>
        <p:txBody>
          <a:bodyPr anchor="b">
            <a:normAutofit fontScale="90000"/>
          </a:bodyPr>
          <a:lstStyle/>
          <a:p>
            <a:pPr algn="ctr">
              <a:tabLst>
                <a:tab pos="5948363" algn="l"/>
              </a:tabLst>
            </a:pPr>
            <a:r>
              <a:rPr lang="en-GB" sz="4100" b="1" dirty="0">
                <a:solidFill>
                  <a:schemeClr val="accent1">
                    <a:lumMod val="75000"/>
                  </a:schemeClr>
                </a:solidFill>
              </a:rPr>
              <a:t>Modern CV </a:t>
            </a:r>
            <a:br>
              <a:rPr lang="en-GB" sz="4100" b="1" dirty="0">
                <a:solidFill>
                  <a:schemeClr val="accent1">
                    <a:lumMod val="75000"/>
                  </a:schemeClr>
                </a:solidFill>
              </a:rPr>
            </a:br>
            <a:r>
              <a:rPr lang="en-GB" sz="4100" b="1" dirty="0">
                <a:solidFill>
                  <a:schemeClr val="accent1">
                    <a:lumMod val="75000"/>
                  </a:schemeClr>
                </a:solidFill>
              </a:rPr>
              <a:t>= </a:t>
            </a:r>
            <a:br>
              <a:rPr lang="en-GB" sz="4100" b="1" dirty="0">
                <a:solidFill>
                  <a:schemeClr val="accent1">
                    <a:lumMod val="75000"/>
                  </a:schemeClr>
                </a:solidFill>
              </a:rPr>
            </a:br>
            <a:r>
              <a:rPr lang="en-GB" sz="4100" b="1" dirty="0">
                <a:solidFill>
                  <a:schemeClr val="accent1">
                    <a:lumMod val="75000"/>
                  </a:schemeClr>
                </a:solidFill>
              </a:rPr>
              <a:t>Deep-Learning in CV.</a:t>
            </a:r>
            <a:endParaRPr lang="en-US" sz="4100" b="1" dirty="0">
              <a:solidFill>
                <a:schemeClr val="accent1">
                  <a:lumMod val="75000"/>
                </a:schemeClr>
              </a:solidFill>
            </a:endParaRPr>
          </a:p>
        </p:txBody>
      </p:sp>
      <p:sp>
        <p:nvSpPr>
          <p:cNvPr id="3078" name="Content Placeholder 3077">
            <a:extLst>
              <a:ext uri="{FF2B5EF4-FFF2-40B4-BE49-F238E27FC236}">
                <a16:creationId xmlns:a16="http://schemas.microsoft.com/office/drawing/2014/main" id="{159E5B74-B1C8-4D0D-BB55-6484DACF9D5E}"/>
              </a:ext>
            </a:extLst>
          </p:cNvPr>
          <p:cNvSpPr>
            <a:spLocks noGrp="1"/>
          </p:cNvSpPr>
          <p:nvPr>
            <p:ph idx="1"/>
          </p:nvPr>
        </p:nvSpPr>
        <p:spPr>
          <a:xfrm>
            <a:off x="4965431" y="2438400"/>
            <a:ext cx="6586489" cy="3785419"/>
          </a:xfrm>
        </p:spPr>
        <p:txBody>
          <a:bodyPr>
            <a:normAutofit/>
          </a:bodyPr>
          <a:lstStyle/>
          <a:p>
            <a:pPr algn="ctr"/>
            <a:r>
              <a:rPr lang="en-US" sz="2400" b="1" dirty="0"/>
              <a:t>DL introduced the concept of end-to-end learning where the machine is just given a dataset of images which have been annotated with what classes of object are present in each image. Thereby a DL model is ‘trained’ on the given data, where neural networks discover the underlying patterns in classes of images and automatically works out the most descriptive and salient features with respect to each specific class of object for each object.</a:t>
            </a:r>
            <a:endParaRPr lang="en-US" sz="3600" b="1" dirty="0"/>
          </a:p>
        </p:txBody>
      </p:sp>
      <p:pic>
        <p:nvPicPr>
          <p:cNvPr id="3074" name="Picture 2" descr="CNN detection">
            <a:extLst>
              <a:ext uri="{FF2B5EF4-FFF2-40B4-BE49-F238E27FC236}">
                <a16:creationId xmlns:a16="http://schemas.microsoft.com/office/drawing/2014/main" id="{A112556F-D9E3-4E17-B5A8-E9D6A4FFE5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15" r="2369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4F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8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D3CD4-4D8E-49D5-B15F-3D9B5773EDFF}"/>
              </a:ext>
            </a:extLst>
          </p:cNvPr>
          <p:cNvSpPr>
            <a:spLocks noGrp="1"/>
          </p:cNvSpPr>
          <p:nvPr>
            <p:ph type="title"/>
          </p:nvPr>
        </p:nvSpPr>
        <p:spPr>
          <a:xfrm>
            <a:off x="838199" y="548464"/>
            <a:ext cx="3807187" cy="2228074"/>
          </a:xfrm>
        </p:spPr>
        <p:txBody>
          <a:bodyPr>
            <a:normAutofit/>
          </a:bodyPr>
          <a:lstStyle/>
          <a:p>
            <a:pPr algn="ctr"/>
            <a:r>
              <a:rPr lang="en-GB" sz="3100" b="1" dirty="0">
                <a:solidFill>
                  <a:schemeClr val="accent1">
                    <a:lumMod val="75000"/>
                  </a:schemeClr>
                </a:solidFill>
              </a:rPr>
              <a:t>Artificial Neural-Networks, a brief introduction to Deep Learning</a:t>
            </a:r>
            <a:br>
              <a:rPr lang="en-US" sz="3100" b="1" dirty="0">
                <a:solidFill>
                  <a:schemeClr val="accent1">
                    <a:lumMod val="75000"/>
                  </a:schemeClr>
                </a:solidFill>
              </a:rPr>
            </a:br>
            <a:endParaRPr lang="en-US" sz="3100" b="1" dirty="0">
              <a:solidFill>
                <a:schemeClr val="accent1">
                  <a:lumMod val="75000"/>
                </a:schemeClr>
              </a:solidFill>
            </a:endParaRPr>
          </a:p>
        </p:txBody>
      </p:sp>
      <p:sp>
        <p:nvSpPr>
          <p:cNvPr id="15" name="Content Placeholder 8">
            <a:extLst>
              <a:ext uri="{FF2B5EF4-FFF2-40B4-BE49-F238E27FC236}">
                <a16:creationId xmlns:a16="http://schemas.microsoft.com/office/drawing/2014/main" id="{54DFD5B2-6971-4B7F-B501-8866DF3E75EC}"/>
              </a:ext>
            </a:extLst>
          </p:cNvPr>
          <p:cNvSpPr>
            <a:spLocks noGrp="1"/>
          </p:cNvSpPr>
          <p:nvPr>
            <p:ph idx="1"/>
          </p:nvPr>
        </p:nvSpPr>
        <p:spPr>
          <a:xfrm>
            <a:off x="699401" y="2623943"/>
            <a:ext cx="4084781" cy="3685593"/>
          </a:xfrm>
        </p:spPr>
        <p:txBody>
          <a:bodyPr>
            <a:normAutofit fontScale="92500" lnSpcReduction="20000"/>
          </a:bodyPr>
          <a:lstStyle/>
          <a:p>
            <a:pPr algn="ctr"/>
            <a:r>
              <a:rPr lang="en-US" sz="2000" b="1" dirty="0">
                <a:solidFill>
                  <a:srgbClr val="000000"/>
                </a:solidFill>
                <a:effectLst/>
                <a:latin typeface="+mj-lt"/>
                <a:ea typeface="Calibri" panose="020F0502020204030204" pitchFamily="34" charset="0"/>
                <a:cs typeface="Lao UI" panose="020B0604020202020204" pitchFamily="34" charset="0"/>
              </a:rPr>
              <a:t>According to Arthur Samuel, Machine Learning algorithms enable the computers to learn from data, and even improve themselves, without being explicitly programmed. Machine learning (ML) is a category of an algorithm that allows software applications to become more accurate in predicting outcomes without being explicitly programmed</a:t>
            </a:r>
            <a:r>
              <a:rPr lang="ar-EG" sz="2000" b="1" dirty="0">
                <a:solidFill>
                  <a:srgbClr val="000000"/>
                </a:solidFill>
                <a:latin typeface="+mj-lt"/>
                <a:ea typeface="Calibri" panose="020F0502020204030204" pitchFamily="34" charset="0"/>
                <a:cs typeface="Lao UI" panose="020B0604020202020204" pitchFamily="34" charset="0"/>
              </a:rPr>
              <a:t>.</a:t>
            </a:r>
            <a:endParaRPr lang="en-GB" sz="2000" b="1" dirty="0">
              <a:solidFill>
                <a:srgbClr val="000000"/>
              </a:solidFill>
              <a:latin typeface="+mj-lt"/>
              <a:ea typeface="Calibri" panose="020F0502020204030204" pitchFamily="34" charset="0"/>
              <a:cs typeface="Lao UI" panose="020B0604020202020204" pitchFamily="34" charset="0"/>
            </a:endParaRPr>
          </a:p>
          <a:p>
            <a:pPr algn="ctr"/>
            <a:r>
              <a:rPr lang="en-US" sz="2100" b="1" dirty="0">
                <a:solidFill>
                  <a:srgbClr val="000000"/>
                </a:solidFill>
                <a:effectLst/>
                <a:latin typeface="+mj-lt"/>
                <a:ea typeface="Calibri" panose="020F0502020204030204" pitchFamily="34" charset="0"/>
              </a:rPr>
              <a:t>Deep learning is a branch of </a:t>
            </a:r>
            <a:r>
              <a:rPr lang="en-US" sz="2100" b="1" dirty="0">
                <a:effectLst/>
                <a:latin typeface="+mj-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machine</a:t>
            </a:r>
            <a:r>
              <a:rPr lang="en-US" sz="2100" b="1" u="sng" dirty="0">
                <a:solidFill>
                  <a:srgbClr val="0563C1"/>
                </a:solidFill>
                <a:effectLst/>
                <a:latin typeface="+mj-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100" b="1" dirty="0">
                <a:effectLst/>
                <a:latin typeface="+mj-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learning</a:t>
            </a:r>
            <a:r>
              <a:rPr lang="en-US" sz="2100" b="1" dirty="0">
                <a:solidFill>
                  <a:srgbClr val="000000"/>
                </a:solidFill>
                <a:effectLst/>
                <a:latin typeface="+mj-lt"/>
                <a:ea typeface="Calibri" panose="020F0502020204030204" pitchFamily="34" charset="0"/>
              </a:rPr>
              <a:t> which is completely based on </a:t>
            </a:r>
            <a:r>
              <a:rPr lang="en-US" sz="2100" b="1" u="sng" dirty="0">
                <a:solidFill>
                  <a:srgbClr val="000000"/>
                </a:solidFill>
                <a:effectLst/>
                <a:latin typeface="+mj-lt"/>
                <a:ea typeface="Calibri" panose="020F0502020204030204" pitchFamily="34" charset="0"/>
                <a:cs typeface="Arial" panose="020B0604020202020204" pitchFamily="34" charset="0"/>
                <a:hlinkClick r:id="rId3"/>
              </a:rPr>
              <a:t>artificial neural networks</a:t>
            </a:r>
            <a:r>
              <a:rPr lang="en-US" sz="2100" b="1" dirty="0">
                <a:solidFill>
                  <a:srgbClr val="000000"/>
                </a:solidFill>
                <a:effectLst/>
                <a:latin typeface="+mj-lt"/>
                <a:ea typeface="Calibri" panose="020F0502020204030204" pitchFamily="34" charset="0"/>
              </a:rPr>
              <a:t>, as neural network is going to mimic the human brain so deep learning is also a kind of mimic of human brain.</a:t>
            </a:r>
            <a:endParaRPr lang="en-US" sz="3300" b="1" dirty="0">
              <a:latin typeface="+mj-lt"/>
              <a:cs typeface="Lao UI" panose="020B0604020202020204" pitchFamily="34" charset="0"/>
            </a:endParaRPr>
          </a:p>
        </p:txBody>
      </p:sp>
      <p:pic>
        <p:nvPicPr>
          <p:cNvPr id="5" name="Content Placeholder 4" descr="A picture containing device&#10;&#10;Description automatically generated">
            <a:extLst>
              <a:ext uri="{FF2B5EF4-FFF2-40B4-BE49-F238E27FC236}">
                <a16:creationId xmlns:a16="http://schemas.microsoft.com/office/drawing/2014/main" id="{995BEB6C-4721-48BB-BFB3-485E50A13DC7}"/>
              </a:ext>
            </a:extLst>
          </p:cNvPr>
          <p:cNvPicPr>
            <a:picLocks noChangeAspect="1"/>
          </p:cNvPicPr>
          <p:nvPr/>
        </p:nvPicPr>
        <p:blipFill rotWithShape="1">
          <a:blip r:embed="rId4">
            <a:extLst>
              <a:ext uri="{28A0092B-C50C-407E-A947-70E740481C1C}">
                <a14:useLocalDpi xmlns:a14="http://schemas.microsoft.com/office/drawing/2010/main" val="0"/>
              </a:ext>
            </a:extLst>
          </a:blip>
          <a:srcRect t="5991" r="-2" b="1379"/>
          <a:stretch/>
        </p:blipFill>
        <p:spPr>
          <a:xfrm>
            <a:off x="5010386" y="10"/>
            <a:ext cx="7181613" cy="6857990"/>
          </a:xfrm>
          <a:prstGeom prst="rect">
            <a:avLst/>
          </a:prstGeom>
          <a:effectLst/>
        </p:spPr>
      </p:pic>
    </p:spTree>
    <p:extLst>
      <p:ext uri="{BB962C8B-B14F-4D97-AF65-F5344CB8AC3E}">
        <p14:creationId xmlns:p14="http://schemas.microsoft.com/office/powerpoint/2010/main" val="1455907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B19DB5-A632-42DA-B467-8A913D1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D714AD-9E94-4752-AA45-D4B0EAAB5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11846" y="470644"/>
            <a:ext cx="4414756" cy="638735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19ADA-F0BE-4424-BFF9-BB9D0570909B}"/>
              </a:ext>
            </a:extLst>
          </p:cNvPr>
          <p:cNvSpPr>
            <a:spLocks noGrp="1"/>
          </p:cNvSpPr>
          <p:nvPr>
            <p:ph type="title"/>
          </p:nvPr>
        </p:nvSpPr>
        <p:spPr>
          <a:xfrm>
            <a:off x="8397255" y="846524"/>
            <a:ext cx="3209335" cy="5113112"/>
          </a:xfrm>
        </p:spPr>
        <p:txBody>
          <a:bodyPr>
            <a:normAutofit/>
          </a:bodyPr>
          <a:lstStyle/>
          <a:p>
            <a:pPr algn="ctr"/>
            <a:r>
              <a:rPr lang="en-US" sz="2800" b="1" i="0" dirty="0">
                <a:solidFill>
                  <a:schemeClr val="bg1"/>
                </a:solidFill>
                <a:effectLst/>
              </a:rPr>
              <a:t>Artificial neural networks</a:t>
            </a:r>
            <a:r>
              <a:rPr lang="en-US" sz="2800" b="1" dirty="0">
                <a:solidFill>
                  <a:schemeClr val="bg1"/>
                </a:solidFill>
              </a:rPr>
              <a:t> &amp; </a:t>
            </a:r>
            <a:r>
              <a:rPr lang="en-US" sz="2800" b="1" i="0" dirty="0">
                <a:solidFill>
                  <a:schemeClr val="bg1"/>
                </a:solidFill>
                <a:effectLst/>
              </a:rPr>
              <a:t>Deep neural networks.</a:t>
            </a:r>
            <a:br>
              <a:rPr lang="en-US" sz="2800" b="1" i="0" dirty="0">
                <a:solidFill>
                  <a:schemeClr val="bg1"/>
                </a:solidFill>
                <a:effectLst/>
                <a:latin typeface="Arial" panose="020B0604020202020204" pitchFamily="34" charset="0"/>
              </a:rPr>
            </a:br>
            <a:br>
              <a:rPr lang="en-US" sz="2800" b="1" dirty="0">
                <a:solidFill>
                  <a:schemeClr val="bg1"/>
                </a:solidFill>
              </a:rPr>
            </a:br>
            <a:endParaRPr lang="en-US" sz="2800" b="1" dirty="0">
              <a:solidFill>
                <a:schemeClr val="bg1"/>
              </a:solidFill>
            </a:endParaRPr>
          </a:p>
        </p:txBody>
      </p:sp>
      <p:sp>
        <p:nvSpPr>
          <p:cNvPr id="12" name="Rectangle 11">
            <a:extLst>
              <a:ext uri="{FF2B5EF4-FFF2-40B4-BE49-F238E27FC236}">
                <a16:creationId xmlns:a16="http://schemas.microsoft.com/office/drawing/2014/main" id="{F8283B2D-BF4E-4773-99DE-61834B033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DC1C620-87D3-4FBB-AE1C-3835633C7B4E}"/>
              </a:ext>
            </a:extLst>
          </p:cNvPr>
          <p:cNvSpPr>
            <a:spLocks noGrp="1"/>
          </p:cNvSpPr>
          <p:nvPr>
            <p:ph idx="1"/>
          </p:nvPr>
        </p:nvSpPr>
        <p:spPr>
          <a:xfrm>
            <a:off x="1229957" y="846523"/>
            <a:ext cx="5287923" cy="5113112"/>
          </a:xfrm>
        </p:spPr>
        <p:txBody>
          <a:bodyPr anchor="ctr">
            <a:normAutofit/>
          </a:bodyPr>
          <a:lstStyle/>
          <a:p>
            <a:pPr algn="ctr"/>
            <a:r>
              <a:rPr lang="en-US" sz="2400" b="1" i="0" dirty="0">
                <a:effectLst/>
                <a:latin typeface="+mj-lt"/>
              </a:rPr>
              <a:t>ANNs are computing systems inspired by the </a:t>
            </a:r>
            <a:r>
              <a:rPr lang="en-US" sz="2400" b="1" i="0" u="none" strike="noStrike" dirty="0">
                <a:effectLst/>
                <a:latin typeface="+mj-lt"/>
                <a:hlinkClick r:id="rId2" tooltip="Biological neural network"/>
              </a:rPr>
              <a:t>biological neural networks</a:t>
            </a:r>
            <a:r>
              <a:rPr lang="en-US" sz="2400" b="1" i="0" dirty="0">
                <a:effectLst/>
                <a:latin typeface="+mj-lt"/>
              </a:rPr>
              <a:t> that constitute animal brains. Such systems learn (progressively improve their ability) to do tasks by considering examples, generally without task-specific programming.</a:t>
            </a:r>
          </a:p>
          <a:p>
            <a:pPr algn="ctr"/>
            <a:r>
              <a:rPr lang="en-US" sz="2400" b="1" i="0" dirty="0">
                <a:effectLst/>
                <a:latin typeface="+mj-lt"/>
              </a:rPr>
              <a:t>Typically, neurons are organized in layers. Different layers may perform different kinds of transformations on their inputs. Signals travel from the first (input), to the last (output) layer, possibly after traversing the layers multiple times.</a:t>
            </a:r>
            <a:r>
              <a:rPr lang="en-US" sz="1900" b="0" i="0" dirty="0">
                <a:effectLst/>
                <a:latin typeface="+mj-lt"/>
              </a:rPr>
              <a:t>	</a:t>
            </a:r>
            <a:endParaRPr lang="en-US" sz="1900" dirty="0">
              <a:latin typeface="+mj-lt"/>
            </a:endParaRPr>
          </a:p>
        </p:txBody>
      </p:sp>
      <p:sp>
        <p:nvSpPr>
          <p:cNvPr id="14" name="Rectangle 13">
            <a:extLst>
              <a:ext uri="{FF2B5EF4-FFF2-40B4-BE49-F238E27FC236}">
                <a16:creationId xmlns:a16="http://schemas.microsoft.com/office/drawing/2014/main" id="{7FF89E09-42FB-4694-96E4-95652B1D8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50840"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579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lock&#10;&#10;Description automatically generated">
            <a:extLst>
              <a:ext uri="{FF2B5EF4-FFF2-40B4-BE49-F238E27FC236}">
                <a16:creationId xmlns:a16="http://schemas.microsoft.com/office/drawing/2014/main" id="{D9A4E364-F02F-47FB-BBB6-8D8385CFE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982" y="277092"/>
            <a:ext cx="10567802" cy="6345382"/>
          </a:xfrm>
        </p:spPr>
      </p:pic>
    </p:spTree>
    <p:extLst>
      <p:ext uri="{BB962C8B-B14F-4D97-AF65-F5344CB8AC3E}">
        <p14:creationId xmlns:p14="http://schemas.microsoft.com/office/powerpoint/2010/main" val="3101570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A6EDD-2C1D-4C8B-842A-B7D940D7177D}"/>
              </a:ext>
            </a:extLst>
          </p:cNvPr>
          <p:cNvSpPr>
            <a:spLocks noGrp="1"/>
          </p:cNvSpPr>
          <p:nvPr>
            <p:ph idx="1"/>
          </p:nvPr>
        </p:nvSpPr>
        <p:spPr>
          <a:xfrm>
            <a:off x="512065" y="593189"/>
            <a:ext cx="5102351" cy="3785419"/>
          </a:xfrm>
        </p:spPr>
        <p:txBody>
          <a:bodyPr>
            <a:noAutofit/>
          </a:bodyPr>
          <a:lstStyle/>
          <a:p>
            <a:pPr algn="ctr"/>
            <a:r>
              <a:rPr lang="en-US" sz="1800" b="1" dirty="0">
                <a:effectLst/>
                <a:latin typeface="+mj-lt"/>
                <a:ea typeface="Calibri" panose="020F0502020204030204" pitchFamily="34" charset="0"/>
              </a:rPr>
              <a:t>The major points to keep note of here are the tunable weight and bias parameters — represented by w and b respectively in the function above. </a:t>
            </a:r>
          </a:p>
          <a:p>
            <a:pPr algn="ctr"/>
            <a:endParaRPr lang="en-US" sz="1800" b="1" dirty="0">
              <a:effectLst/>
              <a:latin typeface="+mj-lt"/>
              <a:ea typeface="Calibri" panose="020F0502020204030204" pitchFamily="34" charset="0"/>
            </a:endParaRPr>
          </a:p>
          <a:p>
            <a:pPr algn="ctr"/>
            <a:r>
              <a:rPr lang="en-US" sz="1800" b="1" dirty="0">
                <a:effectLst/>
                <a:latin typeface="+mj-lt"/>
                <a:ea typeface="Calibri" panose="020F0502020204030204" pitchFamily="34" charset="0"/>
              </a:rPr>
              <a:t>These are essential to the actual “learning” process of a deep learning algorithm. After the neural network passes its inputs all the way to its outputs, the network evaluates how good its prediction was (relative to the expected output) through something called a loss function.</a:t>
            </a:r>
          </a:p>
          <a:p>
            <a:pPr algn="ctr"/>
            <a:endParaRPr lang="en-US" sz="1800" b="1" dirty="0">
              <a:effectLst/>
              <a:latin typeface="+mj-lt"/>
              <a:ea typeface="Calibri" panose="020F0502020204030204" pitchFamily="34" charset="0"/>
            </a:endParaRPr>
          </a:p>
          <a:p>
            <a:pPr algn="ctr"/>
            <a:r>
              <a:rPr lang="en-US" sz="1800" b="1" dirty="0">
                <a:effectLst/>
                <a:latin typeface="+mj-lt"/>
                <a:ea typeface="Calibri" panose="020F0502020204030204" pitchFamily="34" charset="0"/>
              </a:rPr>
              <a:t>The goal of the network is ultimately to minimize this loss by adjusting the weights and biases of the network. In using something called “back propagation” through gradient descent, the network backtracks through all its layers to update the weights and biases of every node in the opposite direction of the loss function — in other words, every iteration of back propagation should result in a smaller loss function than before.</a:t>
            </a:r>
            <a:endParaRPr lang="en-US" sz="1800" b="1" dirty="0">
              <a:latin typeface="+mj-lt"/>
            </a:endParaRPr>
          </a:p>
        </p:txBody>
      </p:sp>
      <p:sp>
        <p:nvSpPr>
          <p:cNvPr id="41" name="Rectangle 4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625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8" descr="A close up of a map&#10;&#10;Description automatically generated">
            <a:extLst>
              <a:ext uri="{FF2B5EF4-FFF2-40B4-BE49-F238E27FC236}">
                <a16:creationId xmlns:a16="http://schemas.microsoft.com/office/drawing/2014/main" id="{DE956F80-FE94-45B0-AD96-DCDE71AA0B79}"/>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729984" y="484633"/>
            <a:ext cx="4846320" cy="2743200"/>
          </a:xfrm>
          <a:prstGeom prst="rect">
            <a:avLst/>
          </a:prstGeom>
        </p:spPr>
      </p:pic>
      <p:sp>
        <p:nvSpPr>
          <p:cNvPr id="4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9">
            <a:extLst>
              <a:ext uri="{FF2B5EF4-FFF2-40B4-BE49-F238E27FC236}">
                <a16:creationId xmlns:a16="http://schemas.microsoft.com/office/drawing/2014/main" id="{8D00CCCC-8787-400F-8796-439B5CDB9E27}"/>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059168" y="4185043"/>
            <a:ext cx="4206240" cy="1395706"/>
          </a:xfrm>
          <a:prstGeom prst="rect">
            <a:avLst/>
          </a:prstGeom>
          <a:effectLst/>
        </p:spPr>
      </p:pic>
    </p:spTree>
    <p:extLst>
      <p:ext uri="{BB962C8B-B14F-4D97-AF65-F5344CB8AC3E}">
        <p14:creationId xmlns:p14="http://schemas.microsoft.com/office/powerpoint/2010/main" val="730888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9C048981-74EA-40BB-A1EC-5BAF7D2EB2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11563"/>
            <a:ext cx="10905066" cy="403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745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ster Deep Learning: Optimal DNN Primitives | by Ali Shan Zartash ...">
            <a:extLst>
              <a:ext uri="{FF2B5EF4-FFF2-40B4-BE49-F238E27FC236}">
                <a16:creationId xmlns:a16="http://schemas.microsoft.com/office/drawing/2014/main" id="{F7C62851-F1C6-4A49-A5D6-43E650799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636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9C2E-C8CE-400F-8889-8A3725559E6A}"/>
              </a:ext>
            </a:extLst>
          </p:cNvPr>
          <p:cNvSpPr>
            <a:spLocks noGrp="1"/>
          </p:cNvSpPr>
          <p:nvPr>
            <p:ph type="title"/>
          </p:nvPr>
        </p:nvSpPr>
        <p:spPr>
          <a:xfrm>
            <a:off x="838200" y="233074"/>
            <a:ext cx="10515600" cy="1325563"/>
          </a:xfrm>
        </p:spPr>
        <p:txBody>
          <a:bodyPr vert="horz" lIns="91440" tIns="45720" rIns="91440" bIns="45720" rtlCol="0" anchor="ctr">
            <a:normAutofit/>
          </a:bodyPr>
          <a:lstStyle/>
          <a:p>
            <a:pPr algn="ctr"/>
            <a:r>
              <a:rPr lang="en-US" b="1" kern="1200" dirty="0">
                <a:solidFill>
                  <a:schemeClr val="accent1">
                    <a:lumMod val="75000"/>
                  </a:schemeClr>
                </a:solidFill>
                <a:latin typeface="+mj-lt"/>
                <a:ea typeface="+mj-ea"/>
                <a:cs typeface="+mj-cs"/>
              </a:rPr>
              <a:t>How is Learning done?</a:t>
            </a:r>
          </a:p>
        </p:txBody>
      </p:sp>
      <p:pic>
        <p:nvPicPr>
          <p:cNvPr id="18" name="Picture 17" descr="A screenshot of a cell phone&#10;&#10;Description automatically generated">
            <a:extLst>
              <a:ext uri="{FF2B5EF4-FFF2-40B4-BE49-F238E27FC236}">
                <a16:creationId xmlns:a16="http://schemas.microsoft.com/office/drawing/2014/main" id="{F3F3FC95-9865-46DE-AF0F-B91137970239}"/>
              </a:ext>
            </a:extLst>
          </p:cNvPr>
          <p:cNvPicPr>
            <a:picLocks noChangeAspect="1"/>
          </p:cNvPicPr>
          <p:nvPr/>
        </p:nvPicPr>
        <p:blipFill>
          <a:blip r:embed="rId2"/>
          <a:stretch>
            <a:fillRect/>
          </a:stretch>
        </p:blipFill>
        <p:spPr>
          <a:xfrm>
            <a:off x="397164" y="1558637"/>
            <a:ext cx="11191009" cy="5122718"/>
          </a:xfrm>
          <a:prstGeom prst="rect">
            <a:avLst/>
          </a:prstGeom>
        </p:spPr>
      </p:pic>
    </p:spTree>
    <p:extLst>
      <p:ext uri="{BB962C8B-B14F-4D97-AF65-F5344CB8AC3E}">
        <p14:creationId xmlns:p14="http://schemas.microsoft.com/office/powerpoint/2010/main" val="116822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D19-A0D3-4531-B8B1-0117049B0177}"/>
              </a:ext>
            </a:extLst>
          </p:cNvPr>
          <p:cNvSpPr>
            <a:spLocks noGrp="1"/>
          </p:cNvSpPr>
          <p:nvPr>
            <p:ph type="title"/>
          </p:nvPr>
        </p:nvSpPr>
        <p:spPr>
          <a:xfrm>
            <a:off x="838200" y="231080"/>
            <a:ext cx="10515600" cy="1325563"/>
          </a:xfrm>
        </p:spPr>
        <p:txBody>
          <a:bodyPr>
            <a:normAutofit fontScale="90000"/>
          </a:bodyPr>
          <a:lstStyle/>
          <a:p>
            <a:pPr algn="ctr"/>
            <a:r>
              <a:rPr lang="en-US" sz="6700" b="1" dirty="0">
                <a:solidFill>
                  <a:schemeClr val="accent1">
                    <a:lumMod val="75000"/>
                  </a:schemeClr>
                </a:solidFill>
                <a:ea typeface="Lato Black" panose="020F0502020204030203" pitchFamily="34" charset="0"/>
                <a:cs typeface="Lato Black" panose="020F0502020204030203" pitchFamily="34" charset="0"/>
              </a:rPr>
              <a:t>Example</a:t>
            </a:r>
            <a:br>
              <a:rPr lang="en-US" sz="4400" dirty="0">
                <a:solidFill>
                  <a:schemeClr val="accent1">
                    <a:lumMod val="75000"/>
                  </a:schemeClr>
                </a:solidFill>
                <a:ea typeface="Lato Black" panose="020F0502020204030203" pitchFamily="34" charset="0"/>
                <a:cs typeface="Lato Black" panose="020F0502020204030203" pitchFamily="34" charset="0"/>
              </a:rPr>
            </a:br>
            <a:endParaRPr lang="en-US" dirty="0">
              <a:solidFill>
                <a:schemeClr val="accent1">
                  <a:lumMod val="75000"/>
                </a:schemeClr>
              </a:solidFill>
            </a:endParaRPr>
          </a:p>
        </p:txBody>
      </p:sp>
      <p:pic>
        <p:nvPicPr>
          <p:cNvPr id="4" name="video">
            <a:hlinkClick r:id="" action="ppaction://media"/>
            <a:extLst>
              <a:ext uri="{FF2B5EF4-FFF2-40B4-BE49-F238E27FC236}">
                <a16:creationId xmlns:a16="http://schemas.microsoft.com/office/drawing/2014/main" id="{A6A9784F-5CF9-401F-ADDB-78DD17771A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352849" y="1239496"/>
            <a:ext cx="3486302" cy="2521248"/>
          </a:xfrm>
        </p:spPr>
      </p:pic>
      <p:sp>
        <p:nvSpPr>
          <p:cNvPr id="27" name="Oval 26">
            <a:extLst>
              <a:ext uri="{FF2B5EF4-FFF2-40B4-BE49-F238E27FC236}">
                <a16:creationId xmlns:a16="http://schemas.microsoft.com/office/drawing/2014/main" id="{1CB50913-175D-4FEB-B79F-9CEEE5DD637B}"/>
              </a:ext>
            </a:extLst>
          </p:cNvPr>
          <p:cNvSpPr/>
          <p:nvPr/>
        </p:nvSpPr>
        <p:spPr>
          <a:xfrm flipV="1">
            <a:off x="5225206" y="6488994"/>
            <a:ext cx="1535582" cy="146133"/>
          </a:xfrm>
          <a:prstGeom prst="ellipse">
            <a:avLst/>
          </a:prstGeom>
          <a:solidFill>
            <a:srgbClr val="282F3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Freeform 5">
            <a:extLst>
              <a:ext uri="{FF2B5EF4-FFF2-40B4-BE49-F238E27FC236}">
                <a16:creationId xmlns:a16="http://schemas.microsoft.com/office/drawing/2014/main" id="{C59A0E23-6A1A-4456-A55B-B437BF6B0C0D}"/>
              </a:ext>
            </a:extLst>
          </p:cNvPr>
          <p:cNvSpPr>
            <a:spLocks/>
          </p:cNvSpPr>
          <p:nvPr/>
        </p:nvSpPr>
        <p:spPr bwMode="auto">
          <a:xfrm>
            <a:off x="5238519" y="5787571"/>
            <a:ext cx="1535582" cy="512157"/>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rgbClr val="00133A"/>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B8E9F657-81DA-450A-8CDC-9CF3607258A1}"/>
              </a:ext>
            </a:extLst>
          </p:cNvPr>
          <p:cNvGrpSpPr/>
          <p:nvPr/>
        </p:nvGrpSpPr>
        <p:grpSpPr>
          <a:xfrm>
            <a:off x="5521087" y="4524399"/>
            <a:ext cx="970445" cy="1026192"/>
            <a:chOff x="7549436" y="-3035119"/>
            <a:chExt cx="1474296" cy="1798263"/>
          </a:xfrm>
          <a:solidFill>
            <a:srgbClr val="CB1B4A"/>
          </a:solidFill>
        </p:grpSpPr>
        <p:sp>
          <p:nvSpPr>
            <p:cNvPr id="30" name="Freeform 5">
              <a:extLst>
                <a:ext uri="{FF2B5EF4-FFF2-40B4-BE49-F238E27FC236}">
                  <a16:creationId xmlns:a16="http://schemas.microsoft.com/office/drawing/2014/main" id="{B804C77B-DE86-4268-87C0-297D9E92E888}"/>
                </a:ext>
              </a:extLst>
            </p:cNvPr>
            <p:cNvSpPr>
              <a:spLocks noEditPoints="1"/>
            </p:cNvSpPr>
            <p:nvPr/>
          </p:nvSpPr>
          <p:spPr bwMode="auto">
            <a:xfrm>
              <a:off x="7827222" y="-2761529"/>
              <a:ext cx="917325" cy="152467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31" name="Freeform 6">
              <a:extLst>
                <a:ext uri="{FF2B5EF4-FFF2-40B4-BE49-F238E27FC236}">
                  <a16:creationId xmlns:a16="http://schemas.microsoft.com/office/drawing/2014/main" id="{F1FD40B8-3F19-4299-82AB-19A24D8E3EB0}"/>
                </a:ext>
              </a:extLst>
            </p:cNvPr>
            <p:cNvSpPr>
              <a:spLocks noEditPoints="1"/>
            </p:cNvSpPr>
            <p:nvPr/>
          </p:nvSpPr>
          <p:spPr bwMode="auto">
            <a:xfrm>
              <a:off x="7933578" y="-2329808"/>
              <a:ext cx="65073" cy="110555"/>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7">
              <a:extLst>
                <a:ext uri="{FF2B5EF4-FFF2-40B4-BE49-F238E27FC236}">
                  <a16:creationId xmlns:a16="http://schemas.microsoft.com/office/drawing/2014/main" id="{86425503-40DC-423C-B20B-B6F28914BE0A}"/>
                </a:ext>
              </a:extLst>
            </p:cNvPr>
            <p:cNvSpPr>
              <a:spLocks noEditPoints="1"/>
            </p:cNvSpPr>
            <p:nvPr/>
          </p:nvSpPr>
          <p:spPr bwMode="auto">
            <a:xfrm>
              <a:off x="7965765" y="-2182168"/>
              <a:ext cx="235803" cy="378545"/>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8">
              <a:extLst>
                <a:ext uri="{FF2B5EF4-FFF2-40B4-BE49-F238E27FC236}">
                  <a16:creationId xmlns:a16="http://schemas.microsoft.com/office/drawing/2014/main" id="{108343D2-E514-40CD-BF16-C586145D67CD}"/>
                </a:ext>
              </a:extLst>
            </p:cNvPr>
            <p:cNvSpPr>
              <a:spLocks noEditPoints="1"/>
            </p:cNvSpPr>
            <p:nvPr/>
          </p:nvSpPr>
          <p:spPr bwMode="auto">
            <a:xfrm>
              <a:off x="8510842" y="-2203160"/>
              <a:ext cx="105657" cy="130847"/>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9">
              <a:extLst>
                <a:ext uri="{FF2B5EF4-FFF2-40B4-BE49-F238E27FC236}">
                  <a16:creationId xmlns:a16="http://schemas.microsoft.com/office/drawing/2014/main" id="{67B9D35A-763B-4C74-846F-D711D271B170}"/>
                </a:ext>
              </a:extLst>
            </p:cNvPr>
            <p:cNvSpPr>
              <a:spLocks noEditPoints="1"/>
            </p:cNvSpPr>
            <p:nvPr/>
          </p:nvSpPr>
          <p:spPr bwMode="auto">
            <a:xfrm>
              <a:off x="8256846" y="-2653076"/>
              <a:ext cx="381344" cy="41563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10">
              <a:extLst>
                <a:ext uri="{FF2B5EF4-FFF2-40B4-BE49-F238E27FC236}">
                  <a16:creationId xmlns:a16="http://schemas.microsoft.com/office/drawing/2014/main" id="{494C05A5-2DEE-4438-9DEB-5F08A3A2DBEF}"/>
                </a:ext>
              </a:extLst>
            </p:cNvPr>
            <p:cNvSpPr>
              <a:spLocks noEditPoints="1"/>
            </p:cNvSpPr>
            <p:nvPr/>
          </p:nvSpPr>
          <p:spPr bwMode="auto">
            <a:xfrm>
              <a:off x="8256846" y="-3035119"/>
              <a:ext cx="58776" cy="223908"/>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11">
              <a:extLst>
                <a:ext uri="{FF2B5EF4-FFF2-40B4-BE49-F238E27FC236}">
                  <a16:creationId xmlns:a16="http://schemas.microsoft.com/office/drawing/2014/main" id="{2DFAE9E2-14F7-4796-8537-F902D78B1490}"/>
                </a:ext>
              </a:extLst>
            </p:cNvPr>
            <p:cNvSpPr>
              <a:spLocks noEditPoints="1"/>
            </p:cNvSpPr>
            <p:nvPr/>
          </p:nvSpPr>
          <p:spPr bwMode="auto">
            <a:xfrm>
              <a:off x="7899293" y="-2944156"/>
              <a:ext cx="149039" cy="207115"/>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12">
              <a:extLst>
                <a:ext uri="{FF2B5EF4-FFF2-40B4-BE49-F238E27FC236}">
                  <a16:creationId xmlns:a16="http://schemas.microsoft.com/office/drawing/2014/main" id="{7DC49E5C-35FA-44DD-8C10-BE3BC1EC7CA4}"/>
                </a:ext>
              </a:extLst>
            </p:cNvPr>
            <p:cNvSpPr>
              <a:spLocks noEditPoints="1"/>
            </p:cNvSpPr>
            <p:nvPr/>
          </p:nvSpPr>
          <p:spPr bwMode="auto">
            <a:xfrm>
              <a:off x="8723555" y="-2052722"/>
              <a:ext cx="209214" cy="146940"/>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8" name="Freeform 13">
              <a:extLst>
                <a:ext uri="{FF2B5EF4-FFF2-40B4-BE49-F238E27FC236}">
                  <a16:creationId xmlns:a16="http://schemas.microsoft.com/office/drawing/2014/main" id="{8AADAE97-F2B4-42A5-A9B9-A4026F3C4F57}"/>
                </a:ext>
              </a:extLst>
            </p:cNvPr>
            <p:cNvSpPr>
              <a:spLocks noEditPoints="1"/>
            </p:cNvSpPr>
            <p:nvPr/>
          </p:nvSpPr>
          <p:spPr bwMode="auto">
            <a:xfrm>
              <a:off x="7640399" y="-2682464"/>
              <a:ext cx="209214" cy="145540"/>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14">
              <a:extLst>
                <a:ext uri="{FF2B5EF4-FFF2-40B4-BE49-F238E27FC236}">
                  <a16:creationId xmlns:a16="http://schemas.microsoft.com/office/drawing/2014/main" id="{F1E138D8-2133-4770-A538-A16F9918C900}"/>
                </a:ext>
              </a:extLst>
            </p:cNvPr>
            <p:cNvSpPr>
              <a:spLocks noEditPoints="1"/>
            </p:cNvSpPr>
            <p:nvPr/>
          </p:nvSpPr>
          <p:spPr bwMode="auto">
            <a:xfrm>
              <a:off x="8799824" y="-2322811"/>
              <a:ext cx="223908" cy="59476"/>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0" name="Freeform 15">
              <a:extLst>
                <a:ext uri="{FF2B5EF4-FFF2-40B4-BE49-F238E27FC236}">
                  <a16:creationId xmlns:a16="http://schemas.microsoft.com/office/drawing/2014/main" id="{70C53028-9165-48C8-AB6C-0AC6EEB28E31}"/>
                </a:ext>
              </a:extLst>
            </p:cNvPr>
            <p:cNvSpPr>
              <a:spLocks noEditPoints="1"/>
            </p:cNvSpPr>
            <p:nvPr/>
          </p:nvSpPr>
          <p:spPr bwMode="auto">
            <a:xfrm>
              <a:off x="7549436" y="-2322811"/>
              <a:ext cx="222509" cy="59476"/>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16">
              <a:extLst>
                <a:ext uri="{FF2B5EF4-FFF2-40B4-BE49-F238E27FC236}">
                  <a16:creationId xmlns:a16="http://schemas.microsoft.com/office/drawing/2014/main" id="{5FA7EA10-0490-47F0-8C88-834A7590739E}"/>
                </a:ext>
              </a:extLst>
            </p:cNvPr>
            <p:cNvSpPr>
              <a:spLocks noEditPoints="1"/>
            </p:cNvSpPr>
            <p:nvPr/>
          </p:nvSpPr>
          <p:spPr bwMode="auto">
            <a:xfrm>
              <a:off x="8723555" y="-2682464"/>
              <a:ext cx="209214" cy="145540"/>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17">
              <a:extLst>
                <a:ext uri="{FF2B5EF4-FFF2-40B4-BE49-F238E27FC236}">
                  <a16:creationId xmlns:a16="http://schemas.microsoft.com/office/drawing/2014/main" id="{EDB030AF-C3CD-4D90-9148-A49288EAA9BE}"/>
                </a:ext>
              </a:extLst>
            </p:cNvPr>
            <p:cNvSpPr>
              <a:spLocks noEditPoints="1"/>
            </p:cNvSpPr>
            <p:nvPr/>
          </p:nvSpPr>
          <p:spPr bwMode="auto">
            <a:xfrm>
              <a:off x="7640399" y="-2052722"/>
              <a:ext cx="209214" cy="146940"/>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18">
              <a:extLst>
                <a:ext uri="{FF2B5EF4-FFF2-40B4-BE49-F238E27FC236}">
                  <a16:creationId xmlns:a16="http://schemas.microsoft.com/office/drawing/2014/main" id="{744220FE-F7A2-45F8-8C3B-FE57FF835949}"/>
                </a:ext>
              </a:extLst>
            </p:cNvPr>
            <p:cNvSpPr>
              <a:spLocks noEditPoints="1"/>
            </p:cNvSpPr>
            <p:nvPr/>
          </p:nvSpPr>
          <p:spPr bwMode="auto">
            <a:xfrm>
              <a:off x="8524837" y="-2944156"/>
              <a:ext cx="149039" cy="207115"/>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7" name="Rectangle: Rounded Corners 46">
            <a:extLst>
              <a:ext uri="{FF2B5EF4-FFF2-40B4-BE49-F238E27FC236}">
                <a16:creationId xmlns:a16="http://schemas.microsoft.com/office/drawing/2014/main" id="{CB299528-9585-42BC-9957-1CDE7D03B19B}"/>
              </a:ext>
            </a:extLst>
          </p:cNvPr>
          <p:cNvSpPr/>
          <p:nvPr/>
        </p:nvSpPr>
        <p:spPr>
          <a:xfrm>
            <a:off x="8347587" y="5126937"/>
            <a:ext cx="3327507" cy="11676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Hello Welcome back</a:t>
            </a:r>
          </a:p>
        </p:txBody>
      </p:sp>
      <p:pic>
        <p:nvPicPr>
          <p:cNvPr id="3" name="sign">
            <a:hlinkClick r:id="" action="ppaction://media"/>
            <a:extLst>
              <a:ext uri="{FF2B5EF4-FFF2-40B4-BE49-F238E27FC236}">
                <a16:creationId xmlns:a16="http://schemas.microsoft.com/office/drawing/2014/main" id="{6703DE5A-6185-4E18-A260-83EF8FF9BD1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98705" y="3760744"/>
            <a:ext cx="2825912" cy="2932834"/>
          </a:xfrm>
          <a:prstGeom prst="rect">
            <a:avLst/>
          </a:prstGeom>
        </p:spPr>
      </p:pic>
    </p:spTree>
    <p:extLst>
      <p:ext uri="{BB962C8B-B14F-4D97-AF65-F5344CB8AC3E}">
        <p14:creationId xmlns:p14="http://schemas.microsoft.com/office/powerpoint/2010/main" val="16400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90"/>
                                          </p:val>
                                        </p:tav>
                                        <p:tav tm="100000">
                                          <p:val>
                                            <p:fltVal val="0"/>
                                          </p:val>
                                        </p:tav>
                                      </p:tavLst>
                                    </p:anim>
                                    <p:animEffect transition="in" filter="fade">
                                      <p:cBhvr>
                                        <p:cTn id="3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3" fill="hold" display="0">
                  <p:stCondLst>
                    <p:cond delay="indefinite"/>
                  </p:stCondLst>
                </p:cTn>
                <p:tgtEl>
                  <p:spTgt spid="4"/>
                </p:tgtEl>
              </p:cMediaNode>
            </p:video>
            <p:video>
              <p:cMediaNode vol="80000">
                <p:cTn id="34" fill="hold" display="0">
                  <p:stCondLst>
                    <p:cond delay="indefinite"/>
                  </p:stCondLst>
                </p:cTn>
                <p:tgtEl>
                  <p:spTgt spid="3"/>
                </p:tgtEl>
              </p:cMediaNode>
            </p:video>
          </p:childTnLst>
        </p:cTn>
      </p:par>
    </p:tnLst>
    <p:bldLst>
      <p:bldP spid="27" grpId="0" animBg="1"/>
      <p:bldP spid="28" grpId="0" animBg="1"/>
      <p:bldP spid="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5B740DA-F253-4BEE-A0C7-FA999560E343}"/>
              </a:ext>
            </a:extLst>
          </p:cNvPr>
          <p:cNvPicPr>
            <a:picLocks noChangeAspect="1"/>
          </p:cNvPicPr>
          <p:nvPr/>
        </p:nvPicPr>
        <p:blipFill>
          <a:blip r:embed="rId2"/>
          <a:stretch>
            <a:fillRect/>
          </a:stretch>
        </p:blipFill>
        <p:spPr>
          <a:xfrm>
            <a:off x="643467" y="1125304"/>
            <a:ext cx="10905066" cy="4607391"/>
          </a:xfrm>
          <a:prstGeom prst="rect">
            <a:avLst/>
          </a:prstGeom>
        </p:spPr>
      </p:pic>
    </p:spTree>
    <p:extLst>
      <p:ext uri="{BB962C8B-B14F-4D97-AF65-F5344CB8AC3E}">
        <p14:creationId xmlns:p14="http://schemas.microsoft.com/office/powerpoint/2010/main" val="3389226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6" name="Oval 75">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C3B37F55-FE05-4D3C-BAF1-17CF16330984}"/>
              </a:ext>
            </a:extLst>
          </p:cNvPr>
          <p:cNvSpPr>
            <a:spLocks noGrp="1"/>
          </p:cNvSpPr>
          <p:nvPr>
            <p:ph type="title"/>
          </p:nvPr>
        </p:nvSpPr>
        <p:spPr>
          <a:xfrm>
            <a:off x="630936" y="684915"/>
            <a:ext cx="4651076" cy="1951075"/>
          </a:xfrm>
          <a:noFill/>
        </p:spPr>
        <p:txBody>
          <a:bodyPr anchor="t">
            <a:normAutofit/>
          </a:bodyPr>
          <a:lstStyle/>
          <a:p>
            <a:pPr lvl="0" algn="ctr">
              <a:defRPr cap="all"/>
            </a:pPr>
            <a:r>
              <a:rPr lang="en-GB" sz="3000" b="1" dirty="0">
                <a:solidFill>
                  <a:schemeClr val="bg1"/>
                </a:solidFill>
              </a:rPr>
              <a:t>What is The Convolution Operation? Or: why CNNs rather than ANNs?</a:t>
            </a:r>
            <a:endParaRPr lang="en-US" sz="3000" b="1" dirty="0">
              <a:solidFill>
                <a:schemeClr val="bg1"/>
              </a:solidFill>
            </a:endParaRPr>
          </a:p>
        </p:txBody>
      </p:sp>
      <p:sp>
        <p:nvSpPr>
          <p:cNvPr id="3" name="Content Placeholder 2">
            <a:extLst>
              <a:ext uri="{FF2B5EF4-FFF2-40B4-BE49-F238E27FC236}">
                <a16:creationId xmlns:a16="http://schemas.microsoft.com/office/drawing/2014/main" id="{C3E33577-1AF8-4AB5-99FA-43E202A136FF}"/>
              </a:ext>
            </a:extLst>
          </p:cNvPr>
          <p:cNvSpPr>
            <a:spLocks noGrp="1"/>
          </p:cNvSpPr>
          <p:nvPr>
            <p:ph idx="1"/>
          </p:nvPr>
        </p:nvSpPr>
        <p:spPr>
          <a:xfrm>
            <a:off x="5486080" y="684921"/>
            <a:ext cx="5674107" cy="1951087"/>
          </a:xfrm>
          <a:noFill/>
        </p:spPr>
        <p:txBody>
          <a:bodyPr anchor="t">
            <a:normAutofit lnSpcReduction="10000"/>
          </a:bodyPr>
          <a:lstStyle/>
          <a:p>
            <a:r>
              <a:rPr lang="en-US" sz="1800" b="1" dirty="0">
                <a:solidFill>
                  <a:schemeClr val="bg1"/>
                </a:solidFill>
                <a:effectLst/>
                <a:latin typeface="+mj-lt"/>
                <a:ea typeface="Calibri" panose="020F0502020204030204" pitchFamily="34" charset="0"/>
                <a:cs typeface="Arial" panose="020B0604020202020204" pitchFamily="34" charset="0"/>
              </a:rPr>
              <a:t>Convolution is essentially sliding a filter over the input.</a:t>
            </a:r>
          </a:p>
          <a:p>
            <a:r>
              <a:rPr lang="en-US" sz="1800" b="1" dirty="0">
                <a:solidFill>
                  <a:schemeClr val="bg1"/>
                </a:solidFill>
                <a:effectLst/>
                <a:latin typeface="+mj-lt"/>
                <a:ea typeface="Calibri" panose="020F0502020204030204" pitchFamily="34" charset="0"/>
                <a:cs typeface="Arial" panose="020B0604020202020204" pitchFamily="34" charset="0"/>
              </a:rPr>
              <a:t> Dr Prasad Samarakoon: “A convolution can be thought as “looking at a function’s surroundings to make better/accurate predictions of its outcome.” </a:t>
            </a:r>
            <a:endParaRPr lang="en-US" sz="1800" b="1" dirty="0">
              <a:solidFill>
                <a:schemeClr val="bg1"/>
              </a:solidFill>
              <a:latin typeface="+mj-lt"/>
              <a:ea typeface="Calibri" panose="020F0502020204030204" pitchFamily="34" charset="0"/>
              <a:cs typeface="Arial" panose="020B0604020202020204" pitchFamily="34" charset="0"/>
            </a:endParaRPr>
          </a:p>
          <a:p>
            <a:r>
              <a:rPr lang="en-US" sz="1800" b="1" dirty="0">
                <a:solidFill>
                  <a:schemeClr val="bg1"/>
                </a:solidFill>
                <a:effectLst/>
                <a:latin typeface="+mj-lt"/>
                <a:ea typeface="Calibri" panose="020F0502020204030204" pitchFamily="34" charset="0"/>
                <a:cs typeface="Arial" panose="020B0604020202020204" pitchFamily="34" charset="0"/>
              </a:rPr>
              <a:t>rather than looking at an entire image at once to find certain features it can be more effective to look at smaller portions of the image.</a:t>
            </a:r>
          </a:p>
          <a:p>
            <a:pPr marL="0" indent="0">
              <a:buNone/>
            </a:pPr>
            <a:endParaRPr lang="en-US" sz="1500" dirty="0">
              <a:solidFill>
                <a:schemeClr val="bg1"/>
              </a:solidFill>
            </a:endParaRPr>
          </a:p>
        </p:txBody>
      </p:sp>
      <p:sp>
        <p:nvSpPr>
          <p:cNvPr id="83" name="Rectangle 8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6" name="Straight Connector 8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3" name="Group 9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4" name="Straight Connector 9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122" name="Picture 2" descr="Convolution Operation— Comprehensive Guide – mc.ai">
            <a:extLst>
              <a:ext uri="{FF2B5EF4-FFF2-40B4-BE49-F238E27FC236}">
                <a16:creationId xmlns:a16="http://schemas.microsoft.com/office/drawing/2014/main" id="{24CB98F6-A988-445F-8A98-F31CA3FCA9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4" r="-1" b="16044"/>
          <a:stretch/>
        </p:blipFill>
        <p:spPr bwMode="auto">
          <a:xfrm>
            <a:off x="626592" y="2765368"/>
            <a:ext cx="10848063" cy="3496632"/>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Group 98">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100" name="Straight Connector 9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08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10">
            <a:extLst>
              <a:ext uri="{FF2B5EF4-FFF2-40B4-BE49-F238E27FC236}">
                <a16:creationId xmlns:a16="http://schemas.microsoft.com/office/drawing/2014/main" id="{1F32CF7D-3665-4AA7-B84D-1853416EBF0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421035" y="1421972"/>
            <a:ext cx="5129784" cy="4014055"/>
          </a:xfrm>
          <a:prstGeom prst="rect">
            <a:avLst/>
          </a:prstGeom>
        </p:spPr>
      </p:pic>
      <p:sp>
        <p:nvSpPr>
          <p:cNvPr id="18" name="Rectangle 17">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11">
            <a:extLst>
              <a:ext uri="{FF2B5EF4-FFF2-40B4-BE49-F238E27FC236}">
                <a16:creationId xmlns:a16="http://schemas.microsoft.com/office/drawing/2014/main" id="{4493CE22-03BF-4BB6-AB76-20F52362172C}"/>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41180" y="2300448"/>
            <a:ext cx="5129784" cy="2257103"/>
          </a:xfrm>
          <a:prstGeom prst="rect">
            <a:avLst/>
          </a:prstGeom>
        </p:spPr>
      </p:pic>
    </p:spTree>
    <p:extLst>
      <p:ext uri="{BB962C8B-B14F-4D97-AF65-F5344CB8AC3E}">
        <p14:creationId xmlns:p14="http://schemas.microsoft.com/office/powerpoint/2010/main" val="1750991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28DF-96E3-4169-AFD7-C434AE489DFC}"/>
              </a:ext>
            </a:extLst>
          </p:cNvPr>
          <p:cNvSpPr>
            <a:spLocks noGrp="1"/>
          </p:cNvSpPr>
          <p:nvPr>
            <p:ph type="title"/>
          </p:nvPr>
        </p:nvSpPr>
        <p:spPr>
          <a:xfrm>
            <a:off x="648929" y="629266"/>
            <a:ext cx="3505495" cy="1622321"/>
          </a:xfrm>
        </p:spPr>
        <p:txBody>
          <a:bodyPr>
            <a:normAutofit fontScale="90000"/>
          </a:bodyPr>
          <a:lstStyle/>
          <a:p>
            <a:pPr algn="ctr"/>
            <a:r>
              <a:rPr lang="en-US" sz="2400" b="1" i="0" dirty="0">
                <a:solidFill>
                  <a:schemeClr val="accent1">
                    <a:lumMod val="75000"/>
                  </a:schemeClr>
                </a:solidFill>
                <a:effectLst/>
              </a:rPr>
              <a:t>CNN classification v/s Artificial NN classification, why there is a significant difference in accuracy?</a:t>
            </a:r>
            <a:br>
              <a:rPr lang="en-US" sz="2400" b="1" i="0" dirty="0">
                <a:solidFill>
                  <a:schemeClr val="accent1">
                    <a:lumMod val="75000"/>
                  </a:schemeClr>
                </a:solidFill>
                <a:effectLst/>
              </a:rPr>
            </a:br>
            <a:endParaRPr lang="en-US" sz="2400" b="1" dirty="0">
              <a:solidFill>
                <a:schemeClr val="accent1">
                  <a:lumMod val="75000"/>
                </a:schemeClr>
              </a:solidFill>
            </a:endParaRPr>
          </a:p>
        </p:txBody>
      </p:sp>
      <p:sp>
        <p:nvSpPr>
          <p:cNvPr id="3" name="Content Placeholder 2">
            <a:extLst>
              <a:ext uri="{FF2B5EF4-FFF2-40B4-BE49-F238E27FC236}">
                <a16:creationId xmlns:a16="http://schemas.microsoft.com/office/drawing/2014/main" id="{D46F1597-AAFB-4525-AA71-3FF6284E32A4}"/>
              </a:ext>
            </a:extLst>
          </p:cNvPr>
          <p:cNvSpPr>
            <a:spLocks noGrp="1"/>
          </p:cNvSpPr>
          <p:nvPr>
            <p:ph idx="1"/>
          </p:nvPr>
        </p:nvSpPr>
        <p:spPr>
          <a:xfrm>
            <a:off x="648931" y="2438400"/>
            <a:ext cx="3505494" cy="3785419"/>
          </a:xfrm>
        </p:spPr>
        <p:txBody>
          <a:bodyPr>
            <a:normAutofit/>
          </a:bodyPr>
          <a:lstStyle/>
          <a:p>
            <a:pPr algn="ctr"/>
            <a:r>
              <a:rPr lang="en-US" sz="2000" b="1" i="0" dirty="0">
                <a:effectLst/>
                <a:latin typeface="+mj-lt"/>
              </a:rPr>
              <a:t>Because of this large number of connections the number of parameters to be learned increases. As the number of parameters increases the network becomes more complex. This more complexity of the network leads to overfitting.</a:t>
            </a:r>
          </a:p>
          <a:p>
            <a:endParaRPr lang="en-US" sz="2000" b="1" dirty="0">
              <a:latin typeface="+mj-lt"/>
            </a:endParaRPr>
          </a:p>
          <a:p>
            <a:endParaRPr lang="en-US" sz="2000" b="1" i="0" dirty="0">
              <a:effectLst/>
              <a:latin typeface="+mj-lt"/>
            </a:endParaRPr>
          </a:p>
          <a:p>
            <a:endParaRPr lang="en-US" sz="2000" b="1" dirty="0">
              <a:latin typeface="+mj-lt"/>
            </a:endParaRPr>
          </a:p>
          <a:p>
            <a:endParaRPr lang="en-US" sz="2000" b="1" i="0" dirty="0">
              <a:effectLst/>
              <a:latin typeface="+mj-lt"/>
            </a:endParaRPr>
          </a:p>
          <a:p>
            <a:endParaRPr lang="en-US" sz="2000" b="1" dirty="0">
              <a:latin typeface="+mj-lt"/>
            </a:endParaRPr>
          </a:p>
          <a:p>
            <a:endParaRPr lang="en-US" sz="2000" b="1" i="0" dirty="0">
              <a:effectLst/>
              <a:latin typeface="+mj-lt"/>
            </a:endParaRPr>
          </a:p>
          <a:p>
            <a:endParaRPr lang="en-US" sz="2000" dirty="0"/>
          </a:p>
        </p:txBody>
      </p:sp>
      <p:sp>
        <p:nvSpPr>
          <p:cNvPr id="135" name="Rectangle 13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A close up of a logo&#10;&#10;Description automatically generated">
            <a:extLst>
              <a:ext uri="{FF2B5EF4-FFF2-40B4-BE49-F238E27FC236}">
                <a16:creationId xmlns:a16="http://schemas.microsoft.com/office/drawing/2014/main" id="{634C62C3-15B3-4C86-AEC5-BBA77E97AF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35659"/>
            <a:ext cx="6019331" cy="418343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4065FB-7CA7-412E-8C02-E0CB1CC4D829}"/>
              </a:ext>
            </a:extLst>
          </p:cNvPr>
          <p:cNvSpPr txBox="1"/>
          <p:nvPr/>
        </p:nvSpPr>
        <p:spPr>
          <a:xfrm>
            <a:off x="5448803" y="557783"/>
            <a:ext cx="5874979"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In the case of deep neural networks each neuron in each layer is fully connected to all the neurons in the previous layer as you can see in the below figure.</a:t>
            </a:r>
            <a:endParaRPr kumimoji="0" lang="en-US" sz="1600" b="1"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31258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D8EBE10-D1EC-40F8-BE41-CA38D5BFA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504321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CE79F34-9C00-4C7E-AFFD-479D56FB4ADA}"/>
              </a:ext>
            </a:extLst>
          </p:cNvPr>
          <p:cNvSpPr txBox="1"/>
          <p:nvPr/>
        </p:nvSpPr>
        <p:spPr>
          <a:xfrm>
            <a:off x="257752" y="670977"/>
            <a:ext cx="6094268" cy="230832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82829"/>
                </a:solidFill>
                <a:effectLst/>
                <a:uLnTx/>
                <a:uFillTx/>
                <a:latin typeface="+mj-lt"/>
                <a:ea typeface="+mn-ea"/>
                <a:cs typeface="+mn-cs"/>
              </a:rPr>
              <a:t>Especially, in the case of Image data being pixel values of the images as features, the number of input features would be of large dimension. This will increase the number of weight greatly as each pixel in the output will be related with some weight to every pixel in input image.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82829"/>
              </a:solidFill>
              <a:effectLst/>
              <a:uLnTx/>
              <a:uFillTx/>
              <a:latin typeface="+mj-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82829"/>
                </a:solidFill>
                <a:effectLst/>
                <a:uLnTx/>
                <a:uFillTx/>
                <a:latin typeface="+mj-lt"/>
                <a:ea typeface="+mn-ea"/>
                <a:cs typeface="+mn-cs"/>
              </a:rPr>
              <a:t>Every pixel in the output doesn’t need to be connected to a far away pixel in the input image.</a:t>
            </a:r>
          </a:p>
        </p:txBody>
      </p:sp>
      <p:pic>
        <p:nvPicPr>
          <p:cNvPr id="7174" name="Picture 6">
            <a:extLst>
              <a:ext uri="{FF2B5EF4-FFF2-40B4-BE49-F238E27FC236}">
                <a16:creationId xmlns:a16="http://schemas.microsoft.com/office/drawing/2014/main" id="{73A1CACC-DEFD-4E61-A359-B7934E6CA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472" y="469299"/>
            <a:ext cx="3365212" cy="24346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550B8AD-CCD8-4A67-90E1-EB685CFEF2F3}"/>
              </a:ext>
            </a:extLst>
          </p:cNvPr>
          <p:cNvSpPr txBox="1"/>
          <p:nvPr/>
        </p:nvSpPr>
        <p:spPr>
          <a:xfrm>
            <a:off x="257752" y="3376912"/>
            <a:ext cx="6094268" cy="258532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82829"/>
                </a:solidFill>
                <a:effectLst/>
                <a:uLnTx/>
                <a:uFillTx/>
                <a:latin typeface="+mj-lt"/>
                <a:ea typeface="+mn-ea"/>
                <a:cs typeface="+mn-cs"/>
              </a:rPr>
              <a:t>To overcome these challenges, the Convolution Neural Networks were discovered. In this, the input image data will be subjected to set of convolution operations such as filtration and max pooling.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82829"/>
              </a:solidFill>
              <a:effectLst/>
              <a:uLnTx/>
              <a:uFillTx/>
              <a:latin typeface="+mj-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82829"/>
                </a:solidFill>
                <a:effectLst/>
                <a:uLnTx/>
                <a:uFillTx/>
                <a:latin typeface="+mj-lt"/>
                <a:ea typeface="+mn-ea"/>
                <a:cs typeface="+mn-cs"/>
              </a:rPr>
              <a:t>By performing the convolution operations, the dimensionality of the data shrinks significantly large. Hence, the number of parameters to be learned decreases. Hence, the network complexity decreases which leads to less chances of overfitting!</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76" name="Picture 8">
            <a:extLst>
              <a:ext uri="{FF2B5EF4-FFF2-40B4-BE49-F238E27FC236}">
                <a16:creationId xmlns:a16="http://schemas.microsoft.com/office/drawing/2014/main" id="{20D2D219-9247-418E-A7AC-0C3549142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020" y="3301590"/>
            <a:ext cx="5838248" cy="145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476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37BF14-306F-4498-8239-C00663C2549B}"/>
              </a:ext>
            </a:extLst>
          </p:cNvPr>
          <p:cNvSpPr>
            <a:spLocks noGrp="1"/>
          </p:cNvSpPr>
          <p:nvPr>
            <p:ph type="title"/>
          </p:nvPr>
        </p:nvSpPr>
        <p:spPr>
          <a:xfrm>
            <a:off x="804672" y="640263"/>
            <a:ext cx="5157216" cy="1344975"/>
          </a:xfrm>
        </p:spPr>
        <p:txBody>
          <a:bodyPr>
            <a:normAutofit/>
          </a:bodyPr>
          <a:lstStyle/>
          <a:p>
            <a:pPr algn="ctr"/>
            <a:r>
              <a:rPr lang="en-GB" sz="2800" b="1" dirty="0"/>
              <a:t>Deep-Learning for Computer Vision.</a:t>
            </a:r>
            <a:br>
              <a:rPr lang="en-US" sz="2800" b="1" dirty="0"/>
            </a:br>
            <a:endParaRPr lang="en-US" sz="2800" dirty="0"/>
          </a:p>
        </p:txBody>
      </p:sp>
      <p:sp>
        <p:nvSpPr>
          <p:cNvPr id="3" name="Content Placeholder 2">
            <a:extLst>
              <a:ext uri="{FF2B5EF4-FFF2-40B4-BE49-F238E27FC236}">
                <a16:creationId xmlns:a16="http://schemas.microsoft.com/office/drawing/2014/main" id="{38251E75-D190-40EC-9854-B8D82C858D64}"/>
              </a:ext>
            </a:extLst>
          </p:cNvPr>
          <p:cNvSpPr>
            <a:spLocks noGrp="1"/>
          </p:cNvSpPr>
          <p:nvPr>
            <p:ph idx="1"/>
          </p:nvPr>
        </p:nvSpPr>
        <p:spPr>
          <a:xfrm>
            <a:off x="804672" y="2176719"/>
            <a:ext cx="5157216" cy="3773010"/>
          </a:xfrm>
        </p:spPr>
        <p:txBody>
          <a:bodyPr>
            <a:normAutofit/>
          </a:bodyPr>
          <a:lstStyle/>
          <a:p>
            <a:pPr marL="0" indent="0">
              <a:buNone/>
            </a:pPr>
            <a:r>
              <a:rPr lang="en-US" sz="2400" b="1" dirty="0">
                <a:effectLst/>
                <a:latin typeface="+mj-lt"/>
                <a:ea typeface="Calibri" panose="020F0502020204030204" pitchFamily="34" charset="0"/>
                <a:cs typeface="Arial" panose="020B0604020202020204" pitchFamily="34" charset="0"/>
              </a:rPr>
              <a:t>Strides:</a:t>
            </a:r>
          </a:p>
          <a:p>
            <a:pPr marL="0" indent="0">
              <a:buNone/>
            </a:pPr>
            <a:endParaRPr lang="en-US" sz="2400" dirty="0">
              <a:solidFill>
                <a:schemeClr val="accent1"/>
              </a:solidFill>
              <a:effectLst/>
              <a:latin typeface="Times New Roman" panose="02020603050405020304" pitchFamily="18" charset="0"/>
              <a:ea typeface="Calibri" panose="020F0502020204030204" pitchFamily="34" charset="0"/>
            </a:endParaRPr>
          </a:p>
          <a:p>
            <a:pPr marL="0" indent="0">
              <a:buNone/>
            </a:pPr>
            <a:r>
              <a:rPr lang="en-US" sz="2000" b="1" dirty="0">
                <a:effectLst/>
                <a:latin typeface="+mj-lt"/>
                <a:ea typeface="Calibri" panose="020F0502020204030204" pitchFamily="34" charset="0"/>
                <a:cs typeface="Arial" panose="020B0604020202020204" pitchFamily="34" charset="0"/>
              </a:rPr>
              <a:t>It is common to use a stride two convolution rather than a stride one convolution, where the convolutional kernel strides over 2 pixels at a time, for example our 3x3 kernel would start at position (1,1), then stride to (1,3), then to 1, 5) and so on, halving the size of the output channel/feature map, compared to the convolutional kernel taking strides of one.</a:t>
            </a:r>
          </a:p>
          <a:p>
            <a:endParaRPr lang="en-US" sz="1100" dirty="0"/>
          </a:p>
        </p:txBody>
      </p:sp>
      <p:pic>
        <p:nvPicPr>
          <p:cNvPr id="7" name="Image12">
            <a:extLst>
              <a:ext uri="{FF2B5EF4-FFF2-40B4-BE49-F238E27FC236}">
                <a16:creationId xmlns:a16="http://schemas.microsoft.com/office/drawing/2014/main" id="{CDA97853-7C06-47F4-B756-EAFF9949A67B}"/>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864392" y="2520098"/>
            <a:ext cx="4984708" cy="2987179"/>
          </a:xfrm>
          <a:prstGeom prst="rect">
            <a:avLst/>
          </a:prstGeom>
        </p:spPr>
      </p:pic>
      <p:sp>
        <p:nvSpPr>
          <p:cNvPr id="4" name="Title 1">
            <a:extLst>
              <a:ext uri="{FF2B5EF4-FFF2-40B4-BE49-F238E27FC236}">
                <a16:creationId xmlns:a16="http://schemas.microsoft.com/office/drawing/2014/main" id="{9DC39903-4D1F-47C8-A4E0-E9FDDCEB51B7}"/>
              </a:ext>
            </a:extLst>
          </p:cNvPr>
          <p:cNvSpPr txBox="1">
            <a:spLocks/>
          </p:cNvSpPr>
          <p:nvPr/>
        </p:nvSpPr>
        <p:spPr>
          <a:xfrm>
            <a:off x="6591300" y="-1561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chemeClr val="accent1">
                    <a:lumMod val="75000"/>
                  </a:schemeClr>
                </a:solidFill>
                <a:effectLst/>
                <a:uLnTx/>
                <a:uFillTx/>
                <a:ea typeface="Calibri" panose="020F0502020204030204" pitchFamily="34" charset="0"/>
                <a:cs typeface="Arial" panose="020B0604020202020204" pitchFamily="34" charset="0"/>
              </a:rPr>
              <a:t>Padding:</a:t>
            </a:r>
            <a:r>
              <a:rPr kumimoji="0" lang="en-US" sz="1800" b="1" i="0" u="none" strike="noStrike" kern="1200" cap="none" spc="0" normalizeH="0" baseline="0" noProof="0" dirty="0">
                <a:ln>
                  <a:noFill/>
                </a:ln>
                <a:solidFill>
                  <a:schemeClr val="accent1">
                    <a:lumMod val="75000"/>
                  </a:schemeClr>
                </a:solidFill>
                <a:effectLst/>
                <a:uLnTx/>
                <a:uFillTx/>
                <a:ea typeface="Calibri" panose="020F0502020204030204" pitchFamily="34" charset="0"/>
                <a:cs typeface="Arial" panose="020B0604020202020204" pitchFamily="34" charset="0"/>
              </a:rPr>
              <a:t> </a:t>
            </a:r>
            <a:endParaRPr kumimoji="0" lang="en-US" sz="6000" b="1" i="0" u="none" strike="noStrike" kern="1200" cap="none" spc="0" normalizeH="0" baseline="0" noProof="0" dirty="0">
              <a:ln>
                <a:noFill/>
              </a:ln>
              <a:solidFill>
                <a:schemeClr val="accent1">
                  <a:lumMod val="75000"/>
                </a:schemeClr>
              </a:solidFill>
              <a:effectLst/>
              <a:uLnTx/>
              <a:uFillTx/>
            </a:endParaRPr>
          </a:p>
        </p:txBody>
      </p:sp>
      <p:sp>
        <p:nvSpPr>
          <p:cNvPr id="13" name="TextBox 12">
            <a:extLst>
              <a:ext uri="{FF2B5EF4-FFF2-40B4-BE49-F238E27FC236}">
                <a16:creationId xmlns:a16="http://schemas.microsoft.com/office/drawing/2014/main" id="{27FBD3B2-D421-49B8-9D2D-2858DF744140}"/>
              </a:ext>
            </a:extLst>
          </p:cNvPr>
          <p:cNvSpPr txBox="1"/>
          <p:nvPr/>
        </p:nvSpPr>
        <p:spPr>
          <a:xfrm>
            <a:off x="6591300" y="943418"/>
            <a:ext cx="5157216"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Calibri" panose="020F0502020204030204" pitchFamily="34" charset="0"/>
                <a:cs typeface="+mn-cs"/>
              </a:rPr>
              <a:t>If we apply convolutions on a normal image, the result will be down sampled by an amount depending on the size of the filter. We can use padding to prevent this to happen </a:t>
            </a:r>
          </a:p>
        </p:txBody>
      </p:sp>
    </p:spTree>
    <p:extLst>
      <p:ext uri="{BB962C8B-B14F-4D97-AF65-F5344CB8AC3E}">
        <p14:creationId xmlns:p14="http://schemas.microsoft.com/office/powerpoint/2010/main" val="841097224"/>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F85-DBA4-4A93-93A8-5F3F57C11FA3}"/>
              </a:ext>
            </a:extLst>
          </p:cNvPr>
          <p:cNvSpPr>
            <a:spLocks noGrp="1"/>
          </p:cNvSpPr>
          <p:nvPr>
            <p:ph type="title"/>
          </p:nvPr>
        </p:nvSpPr>
        <p:spPr>
          <a:xfrm>
            <a:off x="838200" y="27803"/>
            <a:ext cx="10515600" cy="1325563"/>
          </a:xfrm>
        </p:spPr>
        <p:txBody>
          <a:bodyPr>
            <a:normAutofit/>
          </a:bodyPr>
          <a:lstStyle/>
          <a:p>
            <a:pPr algn="ctr"/>
            <a:r>
              <a:rPr lang="en-US" sz="4800" b="1" dirty="0">
                <a:solidFill>
                  <a:schemeClr val="accent1">
                    <a:lumMod val="75000"/>
                  </a:schemeClr>
                </a:solidFill>
                <a:effectLst/>
                <a:ea typeface="Calibri" panose="020F0502020204030204" pitchFamily="34" charset="0"/>
                <a:cs typeface="Arial" panose="020B0604020202020204" pitchFamily="34" charset="0"/>
              </a:rPr>
              <a:t>Pooling</a:t>
            </a:r>
            <a:endParaRPr lang="en-US" sz="7200" dirty="0">
              <a:solidFill>
                <a:schemeClr val="accent1">
                  <a:lumMod val="75000"/>
                </a:schemeClr>
              </a:solidFill>
            </a:endParaRPr>
          </a:p>
        </p:txBody>
      </p:sp>
      <p:pic>
        <p:nvPicPr>
          <p:cNvPr id="6" name="Image1">
            <a:extLst>
              <a:ext uri="{FF2B5EF4-FFF2-40B4-BE49-F238E27FC236}">
                <a16:creationId xmlns:a16="http://schemas.microsoft.com/office/drawing/2014/main" id="{4A6A4EE8-447C-49A6-8200-1E94703F927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1722698"/>
            <a:ext cx="6369627" cy="3154953"/>
          </a:xfrm>
          <a:prstGeom prst="rect">
            <a:avLst/>
          </a:prstGeom>
        </p:spPr>
      </p:pic>
      <p:sp>
        <p:nvSpPr>
          <p:cNvPr id="7" name="TextBox 6">
            <a:extLst>
              <a:ext uri="{FF2B5EF4-FFF2-40B4-BE49-F238E27FC236}">
                <a16:creationId xmlns:a16="http://schemas.microsoft.com/office/drawing/2014/main" id="{A5345B66-D707-4C54-A40B-87A822724D2A}"/>
              </a:ext>
            </a:extLst>
          </p:cNvPr>
          <p:cNvSpPr txBox="1"/>
          <p:nvPr/>
        </p:nvSpPr>
        <p:spPr>
          <a:xfrm>
            <a:off x="2169044" y="4877651"/>
            <a:ext cx="13898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Max Pooling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What are Max Pooling, Average Pooling, Global Max Pooling and ...">
            <a:extLst>
              <a:ext uri="{FF2B5EF4-FFF2-40B4-BE49-F238E27FC236}">
                <a16:creationId xmlns:a16="http://schemas.microsoft.com/office/drawing/2014/main" id="{864C1DF8-52B2-4CC6-B21B-E6AC6E26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871" y="1879815"/>
            <a:ext cx="4935682" cy="26912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36049A-505B-469E-BC8B-FFDD64CD31CB}"/>
              </a:ext>
            </a:extLst>
          </p:cNvPr>
          <p:cNvSpPr txBox="1"/>
          <p:nvPr/>
        </p:nvSpPr>
        <p:spPr>
          <a:xfrm>
            <a:off x="8384048" y="4783295"/>
            <a:ext cx="1717330"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Average Pooling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98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5D53-BA55-4501-901F-E3F9F874EED9}"/>
              </a:ext>
            </a:extLst>
          </p:cNvPr>
          <p:cNvSpPr>
            <a:spLocks noGrp="1"/>
          </p:cNvSpPr>
          <p:nvPr>
            <p:ph type="title"/>
          </p:nvPr>
        </p:nvSpPr>
        <p:spPr>
          <a:xfrm>
            <a:off x="648929" y="629266"/>
            <a:ext cx="3505495" cy="1622321"/>
          </a:xfrm>
        </p:spPr>
        <p:txBody>
          <a:bodyPr vert="horz" lIns="91440" tIns="45720" rIns="91440" bIns="45720" rtlCol="0" anchor="ctr">
            <a:normAutofit fontScale="90000"/>
          </a:bodyPr>
          <a:lstStyle/>
          <a:p>
            <a:pPr algn="ctr"/>
            <a:r>
              <a:rPr lang="en-US" sz="3700" b="1" kern="1200" dirty="0">
                <a:solidFill>
                  <a:schemeClr val="accent1">
                    <a:lumMod val="75000"/>
                  </a:schemeClr>
                </a:solidFill>
                <a:latin typeface="+mj-lt"/>
                <a:ea typeface="+mj-ea"/>
                <a:cs typeface="+mj-cs"/>
              </a:rPr>
              <a:t>Going deeper with convolutions,</a:t>
            </a:r>
            <a:br>
              <a:rPr lang="en-GB" sz="3700" b="1" kern="1200" dirty="0">
                <a:solidFill>
                  <a:schemeClr val="accent1">
                    <a:lumMod val="75000"/>
                  </a:schemeClr>
                </a:solidFill>
                <a:latin typeface="+mj-lt"/>
                <a:ea typeface="+mj-ea"/>
                <a:cs typeface="+mj-cs"/>
              </a:rPr>
            </a:br>
            <a:r>
              <a:rPr lang="en-GB" sz="3700" b="1" kern="1200" dirty="0">
                <a:solidFill>
                  <a:schemeClr val="accent1">
                    <a:lumMod val="75000"/>
                  </a:schemeClr>
                </a:solidFill>
                <a:latin typeface="+mj-lt"/>
                <a:ea typeface="+mj-ea"/>
                <a:cs typeface="+mj-cs"/>
              </a:rPr>
              <a:t>Inception Network.</a:t>
            </a:r>
            <a:r>
              <a:rPr lang="en-US" sz="3700" b="1" kern="1200" dirty="0">
                <a:solidFill>
                  <a:schemeClr val="accent1">
                    <a:lumMod val="75000"/>
                  </a:schemeClr>
                </a:solidFill>
                <a:latin typeface="+mj-lt"/>
                <a:ea typeface="+mj-ea"/>
                <a:cs typeface="+mj-cs"/>
              </a:rPr>
              <a:t> </a:t>
            </a:r>
          </a:p>
        </p:txBody>
      </p:sp>
      <p:sp>
        <p:nvSpPr>
          <p:cNvPr id="10" name="TextBox 9">
            <a:extLst>
              <a:ext uri="{FF2B5EF4-FFF2-40B4-BE49-F238E27FC236}">
                <a16:creationId xmlns:a16="http://schemas.microsoft.com/office/drawing/2014/main" id="{690CAF9B-64BB-4174-AFED-4C08CA3EED2C}"/>
              </a:ext>
            </a:extLst>
          </p:cNvPr>
          <p:cNvSpPr txBox="1"/>
          <p:nvPr/>
        </p:nvSpPr>
        <p:spPr>
          <a:xfrm>
            <a:off x="648930" y="2511552"/>
            <a:ext cx="3505494" cy="3785419"/>
          </a:xfrm>
          <a:prstGeom prst="rect">
            <a:avLst/>
          </a:prstGeom>
        </p:spPr>
        <p:txBody>
          <a:bodyPr vert="horz" lIns="91440" tIns="45720" rIns="91440" bIns="45720" rtlCol="0">
            <a:normAutofit/>
          </a:bodyPr>
          <a:lstStyle/>
          <a:p>
            <a:pPr marL="0" marR="0" lvl="0" indent="-228600" algn="ctr"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main hallmark of this architecture is the improved utilization of the computing resources inside the network. This was achieved by a carefully crafted design that allows for increasing the depth and width of the network while keeping the computational budget constant.</a:t>
            </a:r>
          </a:p>
        </p:txBody>
      </p:sp>
      <p:sp>
        <p:nvSpPr>
          <p:cNvPr id="15"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3" descr="A picture containing screenshot&#10;&#10;Description automatically generated">
            <a:extLst>
              <a:ext uri="{FF2B5EF4-FFF2-40B4-BE49-F238E27FC236}">
                <a16:creationId xmlns:a16="http://schemas.microsoft.com/office/drawing/2014/main" id="{C1329E55-1C39-42D0-AD80-6D2C3C0879B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200074" y="877456"/>
            <a:ext cx="6428508" cy="5024580"/>
          </a:xfrm>
          <a:prstGeom prst="rect">
            <a:avLst/>
          </a:prstGeom>
          <a:effectLst/>
        </p:spPr>
      </p:pic>
    </p:spTree>
    <p:extLst>
      <p:ext uri="{BB962C8B-B14F-4D97-AF65-F5344CB8AC3E}">
        <p14:creationId xmlns:p14="http://schemas.microsoft.com/office/powerpoint/2010/main" val="3134458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017 CNN Inception Network | Master Data Science">
            <a:extLst>
              <a:ext uri="{FF2B5EF4-FFF2-40B4-BE49-F238E27FC236}">
                <a16:creationId xmlns:a16="http://schemas.microsoft.com/office/drawing/2014/main" id="{9C17E538-36E0-406F-9AE7-5ED195B8C2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16254"/>
            <a:ext cx="10905066" cy="482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12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4C227C26-E528-40E5-AFE3-EBE95F63F778}"/>
              </a:ext>
            </a:extLst>
          </p:cNvPr>
          <p:cNvSpPr>
            <a:spLocks noGrp="1"/>
          </p:cNvSpPr>
          <p:nvPr>
            <p:ph type="title"/>
          </p:nvPr>
        </p:nvSpPr>
        <p:spPr>
          <a:xfrm>
            <a:off x="2566022" y="1441938"/>
            <a:ext cx="7080738" cy="3974124"/>
          </a:xfrm>
        </p:spPr>
        <p:txBody>
          <a:bodyPr vert="horz" lIns="91440" tIns="45720" rIns="91440" bIns="45720" rtlCol="0" anchor="ctr">
            <a:normAutofit/>
          </a:bodyPr>
          <a:lstStyle/>
          <a:p>
            <a:pPr algn="ctr"/>
            <a:r>
              <a:rPr lang="en-US" sz="6000" b="1" dirty="0">
                <a:solidFill>
                  <a:schemeClr val="bg1">
                    <a:lumMod val="95000"/>
                    <a:lumOff val="5000"/>
                  </a:schemeClr>
                </a:solidFill>
              </a:rPr>
              <a:t>Approaches</a:t>
            </a:r>
            <a:endParaRPr lang="en-US" sz="6000" dirty="0">
              <a:solidFill>
                <a:schemeClr val="bg1">
                  <a:lumMod val="95000"/>
                  <a:lumOff val="5000"/>
                </a:schemeClr>
              </a:solidFill>
            </a:endParaRPr>
          </a:p>
        </p:txBody>
      </p:sp>
    </p:spTree>
    <p:extLst>
      <p:ext uri="{BB962C8B-B14F-4D97-AF65-F5344CB8AC3E}">
        <p14:creationId xmlns:p14="http://schemas.microsoft.com/office/powerpoint/2010/main" val="6599154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58DD4A-139E-4CF2-971F-90A81BE8E082}"/>
              </a:ext>
            </a:extLst>
          </p:cNvPr>
          <p:cNvSpPr txBox="1"/>
          <p:nvPr/>
        </p:nvSpPr>
        <p:spPr>
          <a:xfrm>
            <a:off x="649348" y="788693"/>
            <a:ext cx="3505494" cy="5131815"/>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Network-in-Network</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800" b="1"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228600" algn="ctr"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 order to increase the representational power of neural networks ,the method could be viewed as additional 1×1 convolutional layers, 1 × 1 convolutions have dual purpose.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ctr"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they are used mainly as dimension reduction modules to remove computational bottlenecks, that would otherwise limit the size of our networks. </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BA83658F-5D6C-4AD1-A1BB-B976AB7B52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05862" y="1425949"/>
            <a:ext cx="6019331" cy="400285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786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2EC67E8-60E8-446D-92C8-15E6CC872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345635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0509F1-4ACD-4470-B767-82057ABC4E0A}"/>
              </a:ext>
            </a:extLst>
          </p:cNvPr>
          <p:cNvSpPr>
            <a:spLocks noGrp="1"/>
          </p:cNvSpPr>
          <p:nvPr>
            <p:ph type="title"/>
          </p:nvPr>
        </p:nvSpPr>
        <p:spPr>
          <a:xfrm>
            <a:off x="836675" y="259590"/>
            <a:ext cx="10515600" cy="1306443"/>
          </a:xfrm>
        </p:spPr>
        <p:txBody>
          <a:bodyPr>
            <a:normAutofit/>
          </a:bodyPr>
          <a:lstStyle/>
          <a:p>
            <a:pPr algn="ctr"/>
            <a:r>
              <a:rPr lang="en-GB" sz="4000" b="1" dirty="0">
                <a:solidFill>
                  <a:schemeClr val="accent1">
                    <a:lumMod val="75000"/>
                  </a:schemeClr>
                </a:solidFill>
              </a:rPr>
              <a:t>Residual Neural Network (ResNet).</a:t>
            </a:r>
            <a:endParaRPr lang="en-US" sz="4000" b="1" dirty="0">
              <a:solidFill>
                <a:schemeClr val="accent1">
                  <a:lumMod val="75000"/>
                </a:schemeClr>
              </a:solidFill>
            </a:endParaRPr>
          </a:p>
        </p:txBody>
      </p:sp>
      <p:pic>
        <p:nvPicPr>
          <p:cNvPr id="7" name="Content Placeholder 6" descr="A screenshot of a cell phone&#10;&#10;Description automatically generated">
            <a:extLst>
              <a:ext uri="{FF2B5EF4-FFF2-40B4-BE49-F238E27FC236}">
                <a16:creationId xmlns:a16="http://schemas.microsoft.com/office/drawing/2014/main" id="{B522B379-3F6A-4B04-8724-84ED0D8E7AA8}"/>
              </a:ext>
            </a:extLst>
          </p:cNvPr>
          <p:cNvPicPr>
            <a:picLocks noChangeAspect="1"/>
          </p:cNvPicPr>
          <p:nvPr/>
        </p:nvPicPr>
        <p:blipFill rotWithShape="1">
          <a:blip r:embed="rId2">
            <a:extLst>
              <a:ext uri="{28A0092B-C50C-407E-A947-70E740481C1C}">
                <a14:useLocalDpi xmlns:a14="http://schemas.microsoft.com/office/drawing/2010/main" val="0"/>
              </a:ext>
            </a:extLst>
          </a:blip>
          <a:srcRect l="870" r="16978"/>
          <a:stretch/>
        </p:blipFill>
        <p:spPr bwMode="auto">
          <a:xfrm>
            <a:off x="4883729" y="1677073"/>
            <a:ext cx="6719454" cy="46008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s the intuition behind skip connections in ResNet? - Part 1 ...">
            <a:extLst>
              <a:ext uri="{FF2B5EF4-FFF2-40B4-BE49-F238E27FC236}">
                <a16:creationId xmlns:a16="http://schemas.microsoft.com/office/drawing/2014/main" id="{53730894-E1AE-408A-B433-435F894552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103" y="1825623"/>
            <a:ext cx="3093858" cy="430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50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BFECD59B-977A-4558-B223-AC3AF05BB5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333"/>
          <a:stretch/>
        </p:blipFill>
        <p:spPr>
          <a:xfrm>
            <a:off x="321733" y="83127"/>
            <a:ext cx="11533909" cy="4553527"/>
          </a:xfrm>
          <a:prstGeom prst="rect">
            <a:avLst/>
          </a:prstGeom>
        </p:spPr>
      </p:pic>
      <p:pic>
        <p:nvPicPr>
          <p:cNvPr id="7" name="Picture 6">
            <a:extLst>
              <a:ext uri="{FF2B5EF4-FFF2-40B4-BE49-F238E27FC236}">
                <a16:creationId xmlns:a16="http://schemas.microsoft.com/office/drawing/2014/main" id="{8070EA78-3C6B-4F74-9FFE-2BBE5FC7D01F}"/>
              </a:ext>
            </a:extLst>
          </p:cNvPr>
          <p:cNvPicPr>
            <a:picLocks noChangeAspect="1"/>
          </p:cNvPicPr>
          <p:nvPr/>
        </p:nvPicPr>
        <p:blipFill>
          <a:blip r:embed="rId3"/>
          <a:stretch>
            <a:fillRect/>
          </a:stretch>
        </p:blipFill>
        <p:spPr>
          <a:xfrm>
            <a:off x="321733" y="4741096"/>
            <a:ext cx="11533909" cy="2033775"/>
          </a:xfrm>
          <a:prstGeom prst="rect">
            <a:avLst/>
          </a:prstGeom>
        </p:spPr>
      </p:pic>
    </p:spTree>
    <p:extLst>
      <p:ext uri="{BB962C8B-B14F-4D97-AF65-F5344CB8AC3E}">
        <p14:creationId xmlns:p14="http://schemas.microsoft.com/office/powerpoint/2010/main" val="182125458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19F-97FF-49F9-8024-5DE4E2E00532}"/>
              </a:ext>
            </a:extLst>
          </p:cNvPr>
          <p:cNvSpPr>
            <a:spLocks noGrp="1"/>
          </p:cNvSpPr>
          <p:nvPr>
            <p:ph type="title"/>
          </p:nvPr>
        </p:nvSpPr>
        <p:spPr>
          <a:xfrm>
            <a:off x="6437376" y="629266"/>
            <a:ext cx="5102351" cy="1676603"/>
          </a:xfrm>
        </p:spPr>
        <p:txBody>
          <a:bodyPr>
            <a:normAutofit/>
          </a:bodyPr>
          <a:lstStyle/>
          <a:p>
            <a:pPr algn="ctr"/>
            <a:r>
              <a:rPr lang="en-GB" sz="2800" b="1" dirty="0">
                <a:solidFill>
                  <a:schemeClr val="accent1">
                    <a:lumMod val="75000"/>
                  </a:schemeClr>
                </a:solidFill>
              </a:rPr>
              <a:t>Used Approaches In pre-processing from both Traditional and Modern CV</a:t>
            </a:r>
            <a:br>
              <a:rPr lang="en-US" sz="2800" b="1" dirty="0">
                <a:solidFill>
                  <a:schemeClr val="accent1">
                    <a:lumMod val="75000"/>
                  </a:schemeClr>
                </a:solidFill>
              </a:rPr>
            </a:br>
            <a:endParaRPr lang="en-US" sz="2800" b="1" dirty="0">
              <a:solidFill>
                <a:schemeClr val="accent1">
                  <a:lumMod val="75000"/>
                </a:schemeClr>
              </a:solidFill>
            </a:endParaRPr>
          </a:p>
        </p:txBody>
      </p:sp>
      <p:sp>
        <p:nvSpPr>
          <p:cNvPr id="23" name="Rectangle 13">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61888" cy="6858000"/>
          </a:xfrm>
          <a:prstGeom prst="rect">
            <a:avLst/>
          </a:prstGeom>
          <a:solidFill>
            <a:srgbClr val="4A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map&#10;&#10;Description automatically generated">
            <a:extLst>
              <a:ext uri="{FF2B5EF4-FFF2-40B4-BE49-F238E27FC236}">
                <a16:creationId xmlns:a16="http://schemas.microsoft.com/office/drawing/2014/main" id="{3D8865A6-28D8-489A-9C79-06F04CD6FC03}"/>
              </a:ext>
            </a:extLst>
          </p:cNvPr>
          <p:cNvPicPr>
            <a:picLocks noChangeAspect="1"/>
          </p:cNvPicPr>
          <p:nvPr/>
        </p:nvPicPr>
        <p:blipFill>
          <a:blip r:embed="rId2"/>
          <a:stretch>
            <a:fillRect/>
          </a:stretch>
        </p:blipFill>
        <p:spPr>
          <a:xfrm>
            <a:off x="746316" y="716970"/>
            <a:ext cx="4469255" cy="2278526"/>
          </a:xfrm>
          <a:prstGeom prst="rect">
            <a:avLst/>
          </a:prstGeom>
        </p:spPr>
      </p:pic>
      <p:sp>
        <p:nvSpPr>
          <p:cNvPr id="18"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video game&#10;&#10;Description automatically generated">
            <a:extLst>
              <a:ext uri="{FF2B5EF4-FFF2-40B4-BE49-F238E27FC236}">
                <a16:creationId xmlns:a16="http://schemas.microsoft.com/office/drawing/2014/main" id="{BA8A2D4E-A78E-45EA-85BA-74880D9EFE13}"/>
              </a:ext>
            </a:extLst>
          </p:cNvPr>
          <p:cNvPicPr>
            <a:picLocks noChangeAspect="1"/>
          </p:cNvPicPr>
          <p:nvPr/>
        </p:nvPicPr>
        <p:blipFill>
          <a:blip r:embed="rId3"/>
          <a:stretch>
            <a:fillRect/>
          </a:stretch>
        </p:blipFill>
        <p:spPr>
          <a:xfrm>
            <a:off x="716482" y="3712466"/>
            <a:ext cx="4382619" cy="2249381"/>
          </a:xfrm>
          <a:prstGeom prst="rect">
            <a:avLst/>
          </a:prstGeom>
          <a:effectLst/>
        </p:spPr>
      </p:pic>
      <p:sp>
        <p:nvSpPr>
          <p:cNvPr id="3" name="Content Placeholder 2">
            <a:extLst>
              <a:ext uri="{FF2B5EF4-FFF2-40B4-BE49-F238E27FC236}">
                <a16:creationId xmlns:a16="http://schemas.microsoft.com/office/drawing/2014/main" id="{7BFCB753-AB82-4553-864A-BC430F35E148}"/>
              </a:ext>
            </a:extLst>
          </p:cNvPr>
          <p:cNvSpPr>
            <a:spLocks noGrp="1"/>
          </p:cNvSpPr>
          <p:nvPr>
            <p:ph idx="1"/>
          </p:nvPr>
        </p:nvSpPr>
        <p:spPr>
          <a:xfrm>
            <a:off x="6437376" y="2438400"/>
            <a:ext cx="5102351" cy="3785419"/>
          </a:xfrm>
        </p:spPr>
        <p:txBody>
          <a:bodyPr>
            <a:normAutofit/>
          </a:bodyPr>
          <a:lstStyle/>
          <a:p>
            <a:pPr marL="0" indent="0" algn="ctr">
              <a:buNone/>
            </a:pPr>
            <a:r>
              <a:rPr lang="en-US" sz="2400" b="1" dirty="0">
                <a:solidFill>
                  <a:schemeClr val="accent1">
                    <a:lumMod val="75000"/>
                  </a:schemeClr>
                </a:solidFill>
                <a:effectLst/>
                <a:latin typeface="+mj-lt"/>
                <a:ea typeface="Calibri" panose="020F0502020204030204" pitchFamily="34" charset="0"/>
                <a:cs typeface="Arial" panose="020B0604020202020204" pitchFamily="34" charset="0"/>
              </a:rPr>
              <a:t>Image Resizing and Interpolation:</a:t>
            </a:r>
          </a:p>
          <a:p>
            <a:pPr marL="0" indent="0" algn="ctr">
              <a:buNone/>
            </a:pPr>
            <a:r>
              <a:rPr lang="en-US" sz="1900" b="1" dirty="0">
                <a:effectLst/>
                <a:latin typeface="+mj-lt"/>
                <a:ea typeface="Calibri" panose="020F0502020204030204" pitchFamily="34" charset="0"/>
                <a:cs typeface="Times New Roman" panose="02020603050405020304" pitchFamily="18" charset="0"/>
              </a:rPr>
              <a:t>Image interpolation occurs when we resize or distort the image from a pixel grid to another. Image resizing is necessary when we need to increase or decrease the total number of pixels.</a:t>
            </a:r>
          </a:p>
          <a:p>
            <a:pPr marL="0" indent="0" algn="ctr">
              <a:buNone/>
            </a:pPr>
            <a:r>
              <a:rPr lang="en-US" sz="1900" b="1" dirty="0">
                <a:effectLst/>
                <a:latin typeface="+mj-lt"/>
                <a:ea typeface="Calibri" panose="020F0502020204030204" pitchFamily="34" charset="0"/>
              </a:rPr>
              <a:t>Interpolation works by using known data to estimate values at unknown points. and tries to achieve the best approximation of a pixel’s intensity based on the values at surrounding pixels. </a:t>
            </a:r>
            <a:endParaRPr lang="en-US" sz="1900" b="1" dirty="0">
              <a:latin typeface="+mj-lt"/>
              <a:ea typeface="Calibri" panose="020F0502020204030204" pitchFamily="34" charset="0"/>
              <a:cs typeface="Times New Roman" panose="02020603050405020304" pitchFamily="18" charset="0"/>
            </a:endParaRPr>
          </a:p>
          <a:p>
            <a:pPr marL="0" indent="0" algn="ctr">
              <a:buNone/>
            </a:pPr>
            <a:r>
              <a:rPr lang="en-US" sz="1900" b="1" dirty="0">
                <a:latin typeface="+mj-lt"/>
                <a:cs typeface="Times New Roman" panose="02020603050405020304" pitchFamily="18" charset="0"/>
              </a:rPr>
              <a:t>Interpolation is used during pre-processing (built in OpenCV library) in order to fix any distortion in images that may happen.</a:t>
            </a:r>
            <a:endParaRPr lang="en-US" sz="1900" b="1" dirty="0">
              <a:latin typeface="+mj-lt"/>
            </a:endParaRPr>
          </a:p>
        </p:txBody>
      </p:sp>
    </p:spTree>
    <p:extLst>
      <p:ext uri="{BB962C8B-B14F-4D97-AF65-F5344CB8AC3E}">
        <p14:creationId xmlns:p14="http://schemas.microsoft.com/office/powerpoint/2010/main" val="278735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6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3805724-DE9B-43FF-A14D-65213F2C0055}"/>
              </a:ext>
            </a:extLst>
          </p:cNvPr>
          <p:cNvPicPr>
            <a:picLocks noChangeAspect="1"/>
          </p:cNvPicPr>
          <p:nvPr/>
        </p:nvPicPr>
        <p:blipFill>
          <a:blip r:embed="rId3"/>
          <a:stretch>
            <a:fillRect/>
          </a:stretch>
        </p:blipFill>
        <p:spPr>
          <a:xfrm>
            <a:off x="2581131" y="643467"/>
            <a:ext cx="7029737" cy="5571066"/>
          </a:xfrm>
          <a:prstGeom prst="rect">
            <a:avLst/>
          </a:prstGeom>
        </p:spPr>
      </p:pic>
    </p:spTree>
    <p:extLst>
      <p:ext uri="{BB962C8B-B14F-4D97-AF65-F5344CB8AC3E}">
        <p14:creationId xmlns:p14="http://schemas.microsoft.com/office/powerpoint/2010/main" val="1954324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49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E2B0B73-C074-4761-84E9-1F88628292D0}"/>
              </a:ext>
            </a:extLst>
          </p:cNvPr>
          <p:cNvPicPr>
            <a:picLocks noChangeAspect="1"/>
          </p:cNvPicPr>
          <p:nvPr/>
        </p:nvPicPr>
        <p:blipFill>
          <a:blip r:embed="rId2"/>
          <a:stretch>
            <a:fillRect/>
          </a:stretch>
        </p:blipFill>
        <p:spPr>
          <a:xfrm>
            <a:off x="641180" y="1948393"/>
            <a:ext cx="5129784" cy="2975273"/>
          </a:xfrm>
          <a:prstGeom prst="rect">
            <a:avLst/>
          </a:prstGeom>
        </p:spPr>
      </p:pic>
      <p:sp>
        <p:nvSpPr>
          <p:cNvPr id="19" name="Rectangle 15">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49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4799949-E6EE-4498-814A-07188F1210E4}"/>
              </a:ext>
            </a:extLst>
          </p:cNvPr>
          <p:cNvPicPr>
            <a:picLocks noChangeAspect="1"/>
          </p:cNvPicPr>
          <p:nvPr/>
        </p:nvPicPr>
        <p:blipFill>
          <a:blip r:embed="rId3"/>
          <a:stretch>
            <a:fillRect/>
          </a:stretch>
        </p:blipFill>
        <p:spPr>
          <a:xfrm>
            <a:off x="6421034" y="2403043"/>
            <a:ext cx="5129784" cy="2051913"/>
          </a:xfrm>
          <a:prstGeom prst="rect">
            <a:avLst/>
          </a:prstGeom>
        </p:spPr>
      </p:pic>
    </p:spTree>
    <p:extLst>
      <p:ext uri="{BB962C8B-B14F-4D97-AF65-F5344CB8AC3E}">
        <p14:creationId xmlns:p14="http://schemas.microsoft.com/office/powerpoint/2010/main" val="1677493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AD5E2D-A472-46D6-8FD3-D30586C9D9FD}"/>
              </a:ext>
            </a:extLst>
          </p:cNvPr>
          <p:cNvSpPr>
            <a:spLocks noGrp="1"/>
          </p:cNvSpPr>
          <p:nvPr>
            <p:ph type="title"/>
          </p:nvPr>
        </p:nvSpPr>
        <p:spPr>
          <a:xfrm>
            <a:off x="838200" y="631825"/>
            <a:ext cx="10515600" cy="1325563"/>
          </a:xfrm>
        </p:spPr>
        <p:txBody>
          <a:bodyPr>
            <a:normAutofit fontScale="90000"/>
          </a:bodyPr>
          <a:lstStyle/>
          <a:p>
            <a:pPr algn="ctr"/>
            <a:r>
              <a:rPr lang="en-US" b="1" dirty="0">
                <a:solidFill>
                  <a:schemeClr val="accent1">
                    <a:lumMod val="75000"/>
                  </a:schemeClr>
                </a:solidFill>
                <a:effectLst/>
                <a:ea typeface="Calibri" panose="020F0502020204030204" pitchFamily="34" charset="0"/>
                <a:cs typeface="Arial" panose="020B0604020202020204" pitchFamily="34" charset="0"/>
              </a:rPr>
              <a:t>Mouth Extraction, dlib and </a:t>
            </a:r>
            <a:r>
              <a:rPr lang="en-US" b="1" dirty="0">
                <a:solidFill>
                  <a:schemeClr val="accent1">
                    <a:lumMod val="75000"/>
                  </a:schemeClr>
                </a:solidFill>
                <a:effectLst/>
                <a:ea typeface="Calibri" panose="020F0502020204030204" pitchFamily="34" charset="0"/>
              </a:rPr>
              <a:t>OpenCV</a:t>
            </a:r>
            <a:r>
              <a:rPr lang="en-US" b="1" dirty="0">
                <a:solidFill>
                  <a:schemeClr val="accent1">
                    <a:lumMod val="75000"/>
                  </a:schemeClr>
                </a:solidFill>
                <a:effectLst/>
                <a:ea typeface="Calibri" panose="020F0502020204030204" pitchFamily="34" charset="0"/>
                <a:cs typeface="Arial" panose="020B0604020202020204" pitchFamily="34" charset="0"/>
              </a:rPr>
              <a:t> library and facial landmarks.</a:t>
            </a:r>
            <a:br>
              <a:rPr lang="ar-EG" b="1" dirty="0">
                <a:solidFill>
                  <a:schemeClr val="accent1">
                    <a:lumMod val="75000"/>
                  </a:schemeClr>
                </a:solidFill>
                <a:effectLst/>
                <a:ea typeface="Calibri" panose="020F0502020204030204" pitchFamily="34" charset="0"/>
                <a:cs typeface="Arial" panose="020B0604020202020204" pitchFamily="34" charset="0"/>
              </a:rPr>
            </a:br>
            <a:endParaRPr lang="en-US" b="1" dirty="0">
              <a:solidFill>
                <a:schemeClr val="accent1">
                  <a:lumMod val="75000"/>
                </a:schemeClr>
              </a:solidFill>
            </a:endParaRPr>
          </a:p>
        </p:txBody>
      </p:sp>
      <p:sp>
        <p:nvSpPr>
          <p:cNvPr id="3" name="Content Placeholder 2">
            <a:extLst>
              <a:ext uri="{FF2B5EF4-FFF2-40B4-BE49-F238E27FC236}">
                <a16:creationId xmlns:a16="http://schemas.microsoft.com/office/drawing/2014/main" id="{FEE4A5FF-9F87-448E-9E50-2ECDCF970EFE}"/>
              </a:ext>
            </a:extLst>
          </p:cNvPr>
          <p:cNvSpPr>
            <a:spLocks noGrp="1"/>
          </p:cNvSpPr>
          <p:nvPr>
            <p:ph idx="1"/>
          </p:nvPr>
        </p:nvSpPr>
        <p:spPr>
          <a:xfrm>
            <a:off x="838200" y="2057400"/>
            <a:ext cx="10515600" cy="3871762"/>
          </a:xfrm>
        </p:spPr>
        <p:txBody>
          <a:bodyPr>
            <a:normAutofit/>
          </a:bodyPr>
          <a:lstStyle/>
          <a:p>
            <a:r>
              <a:rPr lang="en-US" sz="2400" b="1" dirty="0">
                <a:effectLst/>
                <a:latin typeface="+mj-lt"/>
                <a:ea typeface="Calibri" panose="020F0502020204030204" pitchFamily="34" charset="0"/>
              </a:rPr>
              <a:t>the input is one of the three forms “video, frames, NumPy array” and the output is the NumPy array or the “mathematical representation” of the frames of the video. </a:t>
            </a:r>
          </a:p>
          <a:p>
            <a:r>
              <a:rPr lang="en-US" sz="2400" b="1" dirty="0">
                <a:effectLst/>
                <a:latin typeface="+mj-lt"/>
                <a:ea typeface="Calibri" panose="020F0502020204030204" pitchFamily="34" charset="0"/>
              </a:rPr>
              <a:t> First, the video, we process the video using OpenCV library and capture each frame of the video</a:t>
            </a:r>
            <a:r>
              <a:rPr lang="en-US" sz="2400" b="1" dirty="0">
                <a:latin typeface="+mj-lt"/>
                <a:ea typeface="Calibri" panose="020F0502020204030204" pitchFamily="34" charset="0"/>
              </a:rPr>
              <a:t>.</a:t>
            </a:r>
          </a:p>
          <a:p>
            <a:r>
              <a:rPr lang="en-US" sz="2400" b="1" dirty="0">
                <a:latin typeface="+mj-lt"/>
                <a:ea typeface="Calibri" panose="020F0502020204030204" pitchFamily="34" charset="0"/>
              </a:rPr>
              <a:t>F</a:t>
            </a:r>
            <a:r>
              <a:rPr lang="en-US" sz="2400" b="1" dirty="0">
                <a:effectLst/>
                <a:latin typeface="+mj-lt"/>
                <a:ea typeface="Calibri" panose="020F0502020204030204" pitchFamily="34" charset="0"/>
              </a:rPr>
              <a:t>rames can contain “face, mouth” of the speaker. </a:t>
            </a:r>
          </a:p>
          <a:p>
            <a:pPr algn="just"/>
            <a:r>
              <a:rPr lang="en-US" sz="2400" b="1" dirty="0">
                <a:latin typeface="+mj-lt"/>
                <a:ea typeface="Calibri" panose="020F0502020204030204" pitchFamily="34" charset="0"/>
              </a:rPr>
              <a:t>T</a:t>
            </a:r>
            <a:r>
              <a:rPr lang="en-US" sz="2400" b="1" dirty="0">
                <a:effectLst/>
                <a:latin typeface="+mj-lt"/>
                <a:ea typeface="Calibri" panose="020F0502020204030204" pitchFamily="34" charset="0"/>
              </a:rPr>
              <a:t>he content is mouth, then the frame axes are asserted to be in the form W x H x C (NumPy array) is passed to the model. </a:t>
            </a:r>
          </a:p>
          <a:p>
            <a:r>
              <a:rPr lang="en-US" sz="2400" b="1" dirty="0">
                <a:latin typeface="+mj-lt"/>
                <a:ea typeface="Calibri" panose="020F0502020204030204" pitchFamily="34" charset="0"/>
              </a:rPr>
              <a:t>W</a:t>
            </a:r>
            <a:r>
              <a:rPr lang="en-US" sz="2400" b="1" dirty="0">
                <a:effectLst/>
                <a:latin typeface="+mj-lt"/>
                <a:ea typeface="Calibri" panose="020F0502020204030204" pitchFamily="34" charset="0"/>
              </a:rPr>
              <a:t>e first need to extract the mouth and do some processing to the frame using dlib. </a:t>
            </a:r>
            <a:endParaRPr lang="en-US" sz="2400" b="1" dirty="0">
              <a:latin typeface="+mj-lt"/>
            </a:endParaRPr>
          </a:p>
        </p:txBody>
      </p:sp>
    </p:spTree>
    <p:extLst>
      <p:ext uri="{BB962C8B-B14F-4D97-AF65-F5344CB8AC3E}">
        <p14:creationId xmlns:p14="http://schemas.microsoft.com/office/powerpoint/2010/main" val="552332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8BF36C-4646-4501-87E3-F564D17F3C7E}"/>
              </a:ext>
            </a:extLst>
          </p:cNvPr>
          <p:cNvSpPr>
            <a:spLocks noGrp="1"/>
          </p:cNvSpPr>
          <p:nvPr>
            <p:ph idx="1"/>
          </p:nvPr>
        </p:nvSpPr>
        <p:spPr>
          <a:xfrm>
            <a:off x="648931" y="1431636"/>
            <a:ext cx="3505494" cy="4792183"/>
          </a:xfrm>
        </p:spPr>
        <p:txBody>
          <a:bodyPr>
            <a:normAutofit/>
          </a:bodyPr>
          <a:lstStyle/>
          <a:p>
            <a:pPr marL="0" marR="0" indent="360045" algn="ctr">
              <a:spcBef>
                <a:spcPts val="1440"/>
              </a:spcBef>
              <a:spcAft>
                <a:spcPts val="1440"/>
              </a:spcAft>
            </a:pPr>
            <a:r>
              <a:rPr lang="en-US" sz="1900" b="1" dirty="0">
                <a:effectLst/>
                <a:latin typeface="+mj-lt"/>
                <a:ea typeface="Calibri" panose="020F0502020204030204" pitchFamily="34" charset="0"/>
                <a:cs typeface="Arial" panose="020B0604020202020204" pitchFamily="34" charset="0"/>
              </a:rPr>
              <a:t>The facial landmark detector included in the dlib library is an implementation of the </a:t>
            </a:r>
            <a:r>
              <a:rPr lang="en-US" sz="1900" b="1" u="none" strike="noStrike" dirty="0">
                <a:effectLst/>
                <a:latin typeface="+mj-lt"/>
                <a:ea typeface="Calibri" panose="020F0502020204030204" pitchFamily="34" charset="0"/>
                <a:cs typeface="Times New Roman" panose="02020603050405020304" pitchFamily="18" charset="0"/>
                <a:hlinkClick r:id="rId2"/>
              </a:rPr>
              <a:t>One Millisecond Face Alignment with an Ensemble of Regression Trees</a:t>
            </a:r>
            <a:r>
              <a:rPr lang="en-US" sz="1900" b="1" dirty="0">
                <a:effectLst/>
                <a:latin typeface="+mj-lt"/>
                <a:ea typeface="Calibri" panose="020F0502020204030204" pitchFamily="34" charset="0"/>
                <a:cs typeface="Arial" panose="020B0604020202020204" pitchFamily="34" charset="0"/>
              </a:rPr>
              <a:t> paper by Kazemi and Sullivan (2014).</a:t>
            </a:r>
            <a:endParaRPr lang="en-US" sz="1900" b="1" dirty="0">
              <a:latin typeface="+mj-lt"/>
              <a:ea typeface="Calibri" panose="020F0502020204030204" pitchFamily="34" charset="0"/>
              <a:cs typeface="Arial" panose="020B0604020202020204" pitchFamily="34" charset="0"/>
            </a:endParaRPr>
          </a:p>
          <a:p>
            <a:pPr marL="0" marR="0" indent="360045" algn="ctr">
              <a:spcBef>
                <a:spcPts val="1440"/>
              </a:spcBef>
              <a:spcAft>
                <a:spcPts val="1440"/>
              </a:spcAft>
            </a:pPr>
            <a:r>
              <a:rPr lang="en-US" sz="1900" b="1" dirty="0">
                <a:effectLst/>
                <a:latin typeface="+mj-lt"/>
                <a:ea typeface="Calibri" panose="020F0502020204030204" pitchFamily="34" charset="0"/>
              </a:rPr>
              <a:t>The pre-trained facial landmark detector inside the dlib library is used to estimate the location of 68 (x, y) coordinates.</a:t>
            </a:r>
          </a:p>
          <a:p>
            <a:pPr marL="0" marR="0" indent="0">
              <a:spcBef>
                <a:spcPts val="1440"/>
              </a:spcBef>
              <a:spcAft>
                <a:spcPts val="1440"/>
              </a:spcAft>
              <a:buNone/>
            </a:pPr>
            <a:endParaRPr lang="en-US" sz="1900" b="1" dirty="0">
              <a:effectLst/>
              <a:latin typeface="+mj-lt"/>
              <a:ea typeface="Calibri" panose="020F0502020204030204" pitchFamily="34" charset="0"/>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6" descr="A close up of a piece of paper&#10;&#10;Description automatically generated">
            <a:extLst>
              <a:ext uri="{FF2B5EF4-FFF2-40B4-BE49-F238E27FC236}">
                <a16:creationId xmlns:a16="http://schemas.microsoft.com/office/drawing/2014/main" id="{F8AD2933-F069-46AE-9C42-52B44388CF9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05862" y="1004596"/>
            <a:ext cx="6019331" cy="4845561"/>
          </a:xfrm>
          <a:prstGeom prst="rect">
            <a:avLst/>
          </a:prstGeom>
          <a:effectLst/>
        </p:spPr>
      </p:pic>
    </p:spTree>
    <p:extLst>
      <p:ext uri="{BB962C8B-B14F-4D97-AF65-F5344CB8AC3E}">
        <p14:creationId xmlns:p14="http://schemas.microsoft.com/office/powerpoint/2010/main" val="1276085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1207C3-2293-4744-BEDA-60C4253C66BA}"/>
              </a:ext>
            </a:extLst>
          </p:cNvPr>
          <p:cNvSpPr>
            <a:spLocks noGrp="1"/>
          </p:cNvSpPr>
          <p:nvPr>
            <p:ph type="title"/>
          </p:nvPr>
        </p:nvSpPr>
        <p:spPr>
          <a:xfrm>
            <a:off x="804672" y="187682"/>
            <a:ext cx="5157216" cy="1344975"/>
          </a:xfrm>
        </p:spPr>
        <p:txBody>
          <a:bodyPr>
            <a:normAutofit/>
          </a:bodyPr>
          <a:lstStyle/>
          <a:p>
            <a:pPr algn="ctr"/>
            <a:r>
              <a:rPr lang="en-US" sz="4000" b="1" dirty="0"/>
              <a:t>Recurrent Neural Network (RNN)</a:t>
            </a:r>
          </a:p>
        </p:txBody>
      </p:sp>
      <p:sp>
        <p:nvSpPr>
          <p:cNvPr id="3" name="Content Placeholder 2">
            <a:extLst>
              <a:ext uri="{FF2B5EF4-FFF2-40B4-BE49-F238E27FC236}">
                <a16:creationId xmlns:a16="http://schemas.microsoft.com/office/drawing/2014/main" id="{39A68C98-9B4A-4C38-82C2-C01EFC61841B}"/>
              </a:ext>
            </a:extLst>
          </p:cNvPr>
          <p:cNvSpPr>
            <a:spLocks noGrp="1"/>
          </p:cNvSpPr>
          <p:nvPr>
            <p:ph idx="1"/>
          </p:nvPr>
        </p:nvSpPr>
        <p:spPr>
          <a:xfrm>
            <a:off x="804672" y="1720339"/>
            <a:ext cx="5157216" cy="3773010"/>
          </a:xfrm>
        </p:spPr>
        <p:txBody>
          <a:bodyPr>
            <a:noAutofit/>
          </a:bodyPr>
          <a:lstStyle/>
          <a:p>
            <a:r>
              <a:rPr lang="en-US" sz="1800" b="1" dirty="0"/>
              <a:t>A recurrent neural network (RNN) is a type of artificial neural networks designed to recognize a data's sequential characteristics and use patterns to predict the next likely scenario.</a:t>
            </a:r>
          </a:p>
          <a:p>
            <a:r>
              <a:rPr lang="en-US" sz="1800" b="1" dirty="0"/>
              <a:t>allowing information to be stored within the network. In short, Recurrent Neural Networks use their reasoning from previous experiences to inform the upcoming events.</a:t>
            </a:r>
          </a:p>
          <a:p>
            <a:r>
              <a:rPr lang="en-US" sz="1800" b="1" dirty="0"/>
              <a:t>RNNs have a wide range of Applications , some of them are:</a:t>
            </a:r>
          </a:p>
          <a:p>
            <a:pPr marL="0" indent="0">
              <a:buNone/>
            </a:pPr>
            <a:r>
              <a:rPr lang="en-US" sz="1800" b="1" dirty="0"/>
              <a:t> - Machine Translation.</a:t>
            </a:r>
          </a:p>
          <a:p>
            <a:pPr marL="0" indent="0">
              <a:buNone/>
            </a:pPr>
            <a:r>
              <a:rPr lang="en-US" sz="1800" b="1" dirty="0"/>
              <a:t> - Time series prediction.</a:t>
            </a:r>
          </a:p>
          <a:p>
            <a:pPr marL="0" indent="0">
              <a:buNone/>
            </a:pPr>
            <a:r>
              <a:rPr lang="en-US" sz="1800" b="1" dirty="0"/>
              <a:t> - Speech recognition</a:t>
            </a:r>
          </a:p>
          <a:p>
            <a:pPr marL="0" indent="0">
              <a:buNone/>
            </a:pPr>
            <a:r>
              <a:rPr lang="en-US" sz="1800" b="1" dirty="0"/>
              <a:t> - Sentiment analysis.</a:t>
            </a:r>
          </a:p>
          <a:p>
            <a:pPr marL="0" indent="0">
              <a:buNone/>
            </a:pPr>
            <a:r>
              <a:rPr lang="en-US" sz="1800" b="1" dirty="0"/>
              <a:t> - Handwriting recognition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642" y="2042689"/>
            <a:ext cx="4736963" cy="2617172"/>
          </a:xfrm>
          <a:prstGeom prst="rect">
            <a:avLst/>
          </a:prstGeom>
        </p:spPr>
      </p:pic>
    </p:spTree>
    <p:extLst>
      <p:ext uri="{BB962C8B-B14F-4D97-AF65-F5344CB8AC3E}">
        <p14:creationId xmlns:p14="http://schemas.microsoft.com/office/powerpoint/2010/main" val="191562334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1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DB6E29-70A1-481A-A4E2-F9C38BED33AE}"/>
              </a:ext>
            </a:extLst>
          </p:cNvPr>
          <p:cNvSpPr txBox="1"/>
          <p:nvPr/>
        </p:nvSpPr>
        <p:spPr>
          <a:xfrm>
            <a:off x="795338" y="1875822"/>
            <a:ext cx="10601325" cy="248290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latin typeface="+mj-lt"/>
                <a:ea typeface="+mj-ea"/>
                <a:cs typeface="+mj-cs"/>
              </a:rPr>
              <a:t>1×1 Convolution Approach</a:t>
            </a:r>
          </a:p>
          <a:p>
            <a:pPr algn="ctr">
              <a:lnSpc>
                <a:spcPct val="90000"/>
              </a:lnSpc>
              <a:spcBef>
                <a:spcPct val="0"/>
              </a:spcBef>
              <a:spcAft>
                <a:spcPts val="600"/>
              </a:spcAft>
            </a:pPr>
            <a:r>
              <a:rPr lang="en-US" sz="3200" b="1" kern="1200" dirty="0">
                <a:latin typeface="+mj-lt"/>
                <a:ea typeface="+mj-ea"/>
                <a:cs typeface="+mj-cs"/>
              </a:rPr>
              <a:t>Inception Approach</a:t>
            </a:r>
          </a:p>
          <a:p>
            <a:pPr algn="ctr">
              <a:lnSpc>
                <a:spcPct val="90000"/>
              </a:lnSpc>
              <a:spcBef>
                <a:spcPct val="0"/>
              </a:spcBef>
              <a:spcAft>
                <a:spcPts val="600"/>
              </a:spcAft>
            </a:pPr>
            <a:r>
              <a:rPr lang="en-US" sz="3200" b="1" kern="1200" dirty="0">
                <a:latin typeface="+mj-lt"/>
                <a:ea typeface="+mj-ea"/>
                <a:cs typeface="+mj-cs"/>
              </a:rPr>
              <a:t>Attention Approach </a:t>
            </a:r>
            <a:endParaRPr lang="en-US" sz="3200" b="1" i="0" u="sng" kern="1200" dirty="0">
              <a:effectLst/>
              <a:latin typeface="+mj-lt"/>
              <a:ea typeface="+mj-ea"/>
              <a:cs typeface="+mj-cs"/>
            </a:endParaRPr>
          </a:p>
          <a:p>
            <a:pPr marL="0" indent="0" algn="ctr">
              <a:lnSpc>
                <a:spcPct val="90000"/>
              </a:lnSpc>
              <a:spcBef>
                <a:spcPct val="0"/>
              </a:spcBef>
              <a:spcAft>
                <a:spcPts val="600"/>
              </a:spcAft>
            </a:pPr>
            <a:r>
              <a:rPr lang="en-US" sz="3200" b="1" i="0" kern="1200" dirty="0">
                <a:effectLst/>
                <a:latin typeface="+mj-lt"/>
                <a:ea typeface="+mj-ea"/>
                <a:cs typeface="+mj-cs"/>
              </a:rPr>
              <a:t>Connections temporal classification Approach (CTC)</a:t>
            </a:r>
          </a:p>
        </p:txBody>
      </p:sp>
      <p:cxnSp>
        <p:nvCxnSpPr>
          <p:cNvPr id="23" name="Straight Connector 22">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A4AB-89B5-4B8F-80AD-3F4DA217131C}"/>
              </a:ext>
            </a:extLst>
          </p:cNvPr>
          <p:cNvSpPr>
            <a:spLocks noGrp="1"/>
          </p:cNvSpPr>
          <p:nvPr>
            <p:ph type="title"/>
          </p:nvPr>
        </p:nvSpPr>
        <p:spPr>
          <a:xfrm>
            <a:off x="648929" y="629266"/>
            <a:ext cx="4944152" cy="1622321"/>
          </a:xfrm>
        </p:spPr>
        <p:txBody>
          <a:bodyPr>
            <a:normAutofit/>
          </a:bodyPr>
          <a:lstStyle/>
          <a:p>
            <a:pPr algn="ctr"/>
            <a:r>
              <a:rPr lang="en-US" b="1" dirty="0">
                <a:solidFill>
                  <a:schemeClr val="accent1">
                    <a:lumMod val="75000"/>
                  </a:schemeClr>
                </a:solidFill>
              </a:rPr>
              <a:t>How RNNs Work</a:t>
            </a:r>
          </a:p>
        </p:txBody>
      </p:sp>
      <p:sp>
        <p:nvSpPr>
          <p:cNvPr id="3" name="Content Placeholder 2">
            <a:extLst>
              <a:ext uri="{FF2B5EF4-FFF2-40B4-BE49-F238E27FC236}">
                <a16:creationId xmlns:a16="http://schemas.microsoft.com/office/drawing/2014/main" id="{70273EBC-A8FA-4B22-81FC-8DE8794138EB}"/>
              </a:ext>
            </a:extLst>
          </p:cNvPr>
          <p:cNvSpPr>
            <a:spLocks noGrp="1"/>
          </p:cNvSpPr>
          <p:nvPr>
            <p:ph idx="1"/>
          </p:nvPr>
        </p:nvSpPr>
        <p:spPr>
          <a:xfrm>
            <a:off x="648930" y="2438400"/>
            <a:ext cx="4944151" cy="3785419"/>
          </a:xfrm>
        </p:spPr>
        <p:txBody>
          <a:bodyPr>
            <a:normAutofit lnSpcReduction="10000"/>
          </a:bodyPr>
          <a:lstStyle/>
          <a:p>
            <a:pPr algn="ctr"/>
            <a:r>
              <a:rPr lang="en-US" sz="2400" b="1" dirty="0"/>
              <a:t> RNN is recurrent in nature as it performs the same function for every input of data while the output of the current input depends on the past one computation.</a:t>
            </a:r>
          </a:p>
          <a:p>
            <a:pPr algn="ctr"/>
            <a:r>
              <a:rPr lang="en-US" sz="2400" b="1" dirty="0"/>
              <a:t> After producing the output, it is copied and sent back into the recurrent network. For making a decision, it considers the current input and the output that it has learned from the previous input.</a:t>
            </a:r>
          </a:p>
        </p:txBody>
      </p:sp>
      <p:sp>
        <p:nvSpPr>
          <p:cNvPr id="11" name="Rectangle 1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48" t="13745" r="2851" b="17228"/>
          <a:stretch/>
        </p:blipFill>
        <p:spPr>
          <a:xfrm>
            <a:off x="6904709" y="2398299"/>
            <a:ext cx="4475531" cy="2058155"/>
          </a:xfrm>
          <a:prstGeom prst="rect">
            <a:avLst/>
          </a:prstGeom>
          <a:effectLst/>
        </p:spPr>
      </p:pic>
    </p:spTree>
    <p:extLst>
      <p:ext uri="{BB962C8B-B14F-4D97-AF65-F5344CB8AC3E}">
        <p14:creationId xmlns:p14="http://schemas.microsoft.com/office/powerpoint/2010/main" val="556688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22DE50-A715-4708-BF97-E6231EAF67AF}"/>
              </a:ext>
            </a:extLst>
          </p:cNvPr>
          <p:cNvSpPr>
            <a:spLocks noGrp="1"/>
          </p:cNvSpPr>
          <p:nvPr>
            <p:ph type="title"/>
          </p:nvPr>
        </p:nvSpPr>
        <p:spPr>
          <a:xfrm>
            <a:off x="603938" y="640081"/>
            <a:ext cx="2608655" cy="5257799"/>
          </a:xfrm>
        </p:spPr>
        <p:txBody>
          <a:bodyPr vert="horz" lIns="91440" tIns="45720" rIns="91440" bIns="45720" rtlCol="0" anchor="ctr">
            <a:normAutofit/>
          </a:bodyPr>
          <a:lstStyle/>
          <a:p>
            <a:pPr algn="ctr"/>
            <a:r>
              <a:rPr lang="en-US" sz="3600" b="1" dirty="0"/>
              <a:t>RNN Input-  Output Scenarios</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377" b="5123"/>
          <a:stretch/>
        </p:blipFill>
        <p:spPr>
          <a:xfrm>
            <a:off x="4062964" y="942538"/>
            <a:ext cx="7163222" cy="4808332"/>
          </a:xfrm>
          <a:prstGeom prst="rect">
            <a:avLst/>
          </a:prstGeom>
          <a:effectLst/>
        </p:spPr>
      </p:pic>
    </p:spTree>
    <p:extLst>
      <p:ext uri="{BB962C8B-B14F-4D97-AF65-F5344CB8AC3E}">
        <p14:creationId xmlns:p14="http://schemas.microsoft.com/office/powerpoint/2010/main" val="792272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6E76-D47C-49C6-9DD0-FEA64ED87115}"/>
              </a:ext>
            </a:extLst>
          </p:cNvPr>
          <p:cNvSpPr>
            <a:spLocks noGrp="1"/>
          </p:cNvSpPr>
          <p:nvPr>
            <p:ph type="title"/>
          </p:nvPr>
        </p:nvSpPr>
        <p:spPr>
          <a:xfrm>
            <a:off x="853207" y="124980"/>
            <a:ext cx="10827327" cy="2082511"/>
          </a:xfrm>
        </p:spPr>
        <p:txBody>
          <a:bodyPr>
            <a:normAutofit/>
          </a:bodyPr>
          <a:lstStyle/>
          <a:p>
            <a:r>
              <a:rPr lang="en-US" sz="3600" b="1" dirty="0"/>
              <a:t>RNN captures the sequential information present in the input data i.e. dependency between the words in the text while making predictions</a:t>
            </a:r>
          </a:p>
        </p:txBody>
      </p:sp>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t="12335" r="-29"/>
          <a:stretch/>
        </p:blipFill>
        <p:spPr>
          <a:xfrm>
            <a:off x="2319565" y="2096660"/>
            <a:ext cx="7332435" cy="3347811"/>
          </a:xfrm>
        </p:spPr>
      </p:pic>
      <p:sp>
        <p:nvSpPr>
          <p:cNvPr id="10" name="TextBox 9"/>
          <p:cNvSpPr txBox="1"/>
          <p:nvPr/>
        </p:nvSpPr>
        <p:spPr>
          <a:xfrm>
            <a:off x="1588655" y="6188364"/>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766617" y="5606473"/>
            <a:ext cx="110005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you can see here, the output (o1, o2, o3, o4)  at each time step depends not only on the current word but also on the previous words.</a:t>
            </a:r>
          </a:p>
        </p:txBody>
      </p:sp>
    </p:spTree>
    <p:extLst>
      <p:ext uri="{BB962C8B-B14F-4D97-AF65-F5344CB8AC3E}">
        <p14:creationId xmlns:p14="http://schemas.microsoft.com/office/powerpoint/2010/main" val="4145362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pPr algn="ctr"/>
            <a:r>
              <a:rPr lang="en-US" b="1" dirty="0">
                <a:solidFill>
                  <a:schemeClr val="accent1">
                    <a:lumMod val="75000"/>
                  </a:schemeClr>
                </a:solidFill>
              </a:rPr>
              <a:t>Challenges of simple RNNs</a:t>
            </a:r>
          </a:p>
        </p:txBody>
      </p:sp>
      <p:sp>
        <p:nvSpPr>
          <p:cNvPr id="3" name="Content Placeholder 2"/>
          <p:cNvSpPr>
            <a:spLocks noGrp="1"/>
          </p:cNvSpPr>
          <p:nvPr>
            <p:ph idx="1"/>
          </p:nvPr>
        </p:nvSpPr>
        <p:spPr>
          <a:xfrm>
            <a:off x="4965431" y="2438400"/>
            <a:ext cx="6586489" cy="3785419"/>
          </a:xfrm>
        </p:spPr>
        <p:txBody>
          <a:bodyPr>
            <a:normAutofit lnSpcReduction="10000"/>
          </a:bodyPr>
          <a:lstStyle/>
          <a:p>
            <a:r>
              <a:rPr lang="en-US" sz="1800" b="1" dirty="0"/>
              <a:t>One common problem in all these neural networks is the Vanishing problem. This problem is associated with the backpropagation algorithm.</a:t>
            </a:r>
          </a:p>
          <a:p>
            <a:r>
              <a:rPr lang="en-US" sz="1800" b="1" dirty="0"/>
              <a:t>The weights of a neural network are updated through this process by finding the gradients</a:t>
            </a:r>
          </a:p>
          <a:p>
            <a:r>
              <a:rPr lang="en-US" sz="1800" b="1" dirty="0"/>
              <a:t>The gradients carry the information used in the RNN parameter update, and when the gradient becomes smaller and smaller, the parameter updates become insignificant which means no real learning is done</a:t>
            </a:r>
          </a:p>
          <a:p>
            <a:r>
              <a:rPr lang="en-US" sz="1800" b="1" dirty="0"/>
              <a:t>To face the problems of Vanishing gradients we use variations of RNNs  that uses special units in addition to standard units:</a:t>
            </a:r>
          </a:p>
          <a:p>
            <a:pPr lvl="1"/>
            <a:r>
              <a:rPr lang="en-US" sz="1800" b="1" dirty="0"/>
              <a:t>Long Short-Term Memory (LSTM)</a:t>
            </a:r>
          </a:p>
          <a:p>
            <a:pPr lvl="1"/>
            <a:r>
              <a:rPr lang="en-US" sz="1800" b="1" dirty="0"/>
              <a:t>Gated Recurrent Unit (GRU)</a:t>
            </a:r>
          </a:p>
        </p:txBody>
      </p:sp>
      <p:pic>
        <p:nvPicPr>
          <p:cNvPr id="5" name="Picture 4" descr="A close up of a keyboard&#10;&#10;Description automatically generated">
            <a:extLst>
              <a:ext uri="{FF2B5EF4-FFF2-40B4-BE49-F238E27FC236}">
                <a16:creationId xmlns:a16="http://schemas.microsoft.com/office/drawing/2014/main" id="{55BE5A15-DCFC-4FD6-A18F-D9667752E038}"/>
              </a:ext>
            </a:extLst>
          </p:cNvPr>
          <p:cNvPicPr>
            <a:picLocks noChangeAspect="1"/>
          </p:cNvPicPr>
          <p:nvPr/>
        </p:nvPicPr>
        <p:blipFill rotWithShape="1">
          <a:blip r:embed="rId2"/>
          <a:srcRect l="24380" r="3050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4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510" y="-170106"/>
            <a:ext cx="10515600" cy="1325563"/>
          </a:xfrm>
        </p:spPr>
        <p:txBody>
          <a:bodyPr/>
          <a:lstStyle/>
          <a:p>
            <a:pPr algn="ctr"/>
            <a:r>
              <a:rPr lang="en-US" b="1" dirty="0">
                <a:solidFill>
                  <a:schemeClr val="accent1">
                    <a:lumMod val="75000"/>
                  </a:schemeClr>
                </a:solidFill>
              </a:rPr>
              <a:t>Long Short-Term Memory (LSTM)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7687" y="892246"/>
            <a:ext cx="6164313" cy="3679246"/>
          </a:xfrm>
        </p:spPr>
      </p:pic>
      <p:sp>
        <p:nvSpPr>
          <p:cNvPr id="10" name="TextBox 9"/>
          <p:cNvSpPr txBox="1"/>
          <p:nvPr/>
        </p:nvSpPr>
        <p:spPr>
          <a:xfrm>
            <a:off x="193965" y="1027212"/>
            <a:ext cx="5375563"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LSTM operates using three gates: input, forget, and output - denoted as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f , o , x(t) is the input at time t , h(t-1) is the previous hidden state LSTM added on the cell memory c(t) as a way to store information over long time-spans in particular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184729" y="2275513"/>
            <a:ext cx="5874326"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Forget gate state is used to decide what information we’re going to throw away from the cell state.  This decision is made by a sigmoid layer , It looks at h(t−1) and x(t), and outputs a number between 0 and 1 for each number in the cell state Ct−1. , 1 represents “completely keep this” while a 0 represents “completely get rid of this.”</a:t>
            </a:r>
          </a:p>
        </p:txBody>
      </p:sp>
      <p:sp>
        <p:nvSpPr>
          <p:cNvPr id="12" name="TextBox 11"/>
          <p:cNvSpPr txBox="1"/>
          <p:nvPr/>
        </p:nvSpPr>
        <p:spPr>
          <a:xfrm>
            <a:off x="193966" y="4129753"/>
            <a:ext cx="5329381"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input gate state  has two parts , first part decides what new information we’re going to store in the cell state. </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Next, a tanh layer creates a vector of new candidate values, </a:t>
            </a:r>
            <a:r>
              <a:rPr kumimoji="0" lang="en-US" altLang="en-US" sz="1600" b="0" i="0" u="none" strike="noStrike" kern="1200" cap="none" spc="0" normalizeH="0" baseline="0" noProof="0" dirty="0">
                <a:ln>
                  <a:noFill/>
                </a:ln>
                <a:solidFill>
                  <a:srgbClr val="333333"/>
                </a:solidFill>
                <a:effectLst/>
                <a:uLnTx/>
                <a:uFillTx/>
                <a:latin typeface="MathJax_Math-italic"/>
                <a:ea typeface="+mn-ea"/>
                <a:cs typeface="+mn-cs"/>
              </a:rPr>
              <a:t>C</a:t>
            </a:r>
            <a:r>
              <a:rPr kumimoji="0" lang="en-US" altLang="en-US" sz="1600" b="0" i="0" u="none" strike="noStrike" kern="1200" cap="none" spc="0" normalizeH="0" baseline="0" noProof="0" dirty="0">
                <a:ln>
                  <a:noFill/>
                </a:ln>
                <a:solidFill>
                  <a:srgbClr val="333333"/>
                </a:solidFill>
                <a:effectLst/>
                <a:uLnTx/>
                <a:uFillTx/>
                <a:latin typeface="MathJax_Main"/>
                <a:ea typeface="+mn-ea"/>
                <a:cs typeface="+mn-cs"/>
              </a:rPr>
              <a:t>~t</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 that could be added to the state.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p:cNvSpPr txBox="1"/>
          <p:nvPr/>
        </p:nvSpPr>
        <p:spPr>
          <a:xfrm>
            <a:off x="323275" y="628072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p:cNvSpPr txBox="1"/>
          <p:nvPr/>
        </p:nvSpPr>
        <p:spPr>
          <a:xfrm>
            <a:off x="655785" y="11997118"/>
            <a:ext cx="5495634" cy="7296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4"/>
          <p:cNvSpPr>
            <a:spLocks noChangeArrowheads="1"/>
          </p:cNvSpPr>
          <p:nvPr/>
        </p:nvSpPr>
        <p:spPr bwMode="auto">
          <a:xfrm>
            <a:off x="184729" y="5827989"/>
            <a:ext cx="120811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333333"/>
                </a:solidFill>
                <a:effectLst/>
                <a:uLnTx/>
                <a:uFillTx/>
                <a:latin typeface="CMS"/>
                <a:ea typeface="+mn-ea"/>
                <a:cs typeface="+mn-cs"/>
              </a:rPr>
              <a:t>to update the old cell state, </a:t>
            </a:r>
            <a:r>
              <a:rPr kumimoji="0" lang="en-US" altLang="en-US" sz="1600" b="0" i="0" u="none" strike="noStrike" kern="1200" cap="none" spc="0" normalizeH="0" baseline="0" noProof="0" dirty="0">
                <a:ln>
                  <a:noFill/>
                </a:ln>
                <a:solidFill>
                  <a:srgbClr val="333333"/>
                </a:solidFill>
                <a:effectLst/>
                <a:uLnTx/>
                <a:uFillTx/>
                <a:latin typeface="MathJax_Math-italic"/>
                <a:ea typeface="+mn-ea"/>
                <a:cs typeface="+mn-cs"/>
              </a:rPr>
              <a:t>Ct</a:t>
            </a:r>
            <a:r>
              <a:rPr kumimoji="0" lang="en-US" altLang="en-US" sz="1600" b="0" i="0" u="none" strike="noStrike" kern="1200" cap="none" spc="0" normalizeH="0" baseline="0" noProof="0" dirty="0">
                <a:ln>
                  <a:noFill/>
                </a:ln>
                <a:solidFill>
                  <a:srgbClr val="333333"/>
                </a:solidFill>
                <a:effectLst/>
                <a:uLnTx/>
                <a:uFillTx/>
                <a:latin typeface="MathJax_Main"/>
                <a:ea typeface="+mn-ea"/>
                <a:cs typeface="+mn-cs"/>
              </a:rPr>
              <a:t>−1</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 into the new cell state </a:t>
            </a:r>
            <a:r>
              <a:rPr kumimoji="0" lang="en-US" altLang="en-US" sz="1600" b="0" i="0" u="none" strike="noStrike" kern="1200" cap="none" spc="0" normalizeH="0" baseline="0" noProof="0" dirty="0">
                <a:ln>
                  <a:noFill/>
                </a:ln>
                <a:solidFill>
                  <a:srgbClr val="333333"/>
                </a:solidFill>
                <a:effectLst/>
                <a:uLnTx/>
                <a:uFillTx/>
                <a:latin typeface="MathJax_Math-italic"/>
                <a:ea typeface="+mn-ea"/>
                <a:cs typeface="+mn-cs"/>
              </a:rPr>
              <a:t>Ct </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We</a:t>
            </a:r>
            <a:br>
              <a:rPr kumimoji="0" lang="en-US" altLang="en-US" sz="1600" b="0" i="0" u="none" strike="noStrike" kern="1200" cap="none" spc="0" normalizeH="0" baseline="0" noProof="0" dirty="0">
                <a:ln>
                  <a:noFill/>
                </a:ln>
                <a:solidFill>
                  <a:srgbClr val="333333"/>
                </a:solidFill>
                <a:effectLst/>
                <a:uLnTx/>
                <a:uFillTx/>
                <a:latin typeface="CMS"/>
                <a:ea typeface="+mn-ea"/>
                <a:cs typeface="+mn-cs"/>
              </a:rPr>
            </a:br>
            <a:r>
              <a:rPr kumimoji="0" lang="en-US" altLang="en-US" sz="1600" b="0" i="0" u="none" strike="noStrike" kern="1200" cap="none" spc="0" normalizeH="0" baseline="0" noProof="0" dirty="0">
                <a:ln>
                  <a:noFill/>
                </a:ln>
                <a:solidFill>
                  <a:srgbClr val="333333"/>
                </a:solidFill>
                <a:effectLst/>
                <a:uLnTx/>
                <a:uFillTx/>
                <a:latin typeface="CMS"/>
                <a:ea typeface="+mn-ea"/>
                <a:cs typeface="+mn-cs"/>
              </a:rPr>
              <a:t>multiply the old state by </a:t>
            </a:r>
            <a:r>
              <a:rPr kumimoji="0" lang="en-US" altLang="en-US" sz="1600" b="0" i="0" u="none" strike="noStrike" kern="1200" cap="none" spc="0" normalizeH="0" baseline="0" noProof="0" dirty="0">
                <a:ln>
                  <a:noFill/>
                </a:ln>
                <a:solidFill>
                  <a:srgbClr val="333333"/>
                </a:solidFill>
                <a:effectLst/>
                <a:uLnTx/>
                <a:uFillTx/>
                <a:latin typeface="MathJax_Math-italic"/>
                <a:ea typeface="+mn-ea"/>
                <a:cs typeface="+mn-cs"/>
              </a:rPr>
              <a:t>the forget gate </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Then we add </a:t>
            </a:r>
            <a:r>
              <a:rPr kumimoji="0" lang="en-US" altLang="en-US" sz="1600" b="0" i="0" u="none" strike="noStrike" kern="1200" cap="none" spc="0" normalizeH="0" baseline="0" noProof="0" dirty="0" err="1">
                <a:ln>
                  <a:noFill/>
                </a:ln>
                <a:solidFill>
                  <a:srgbClr val="333333"/>
                </a:solidFill>
                <a:effectLst/>
                <a:uLnTx/>
                <a:uFillTx/>
                <a:latin typeface="MathJax_Math-italic"/>
                <a:ea typeface="+mn-ea"/>
                <a:cs typeface="+mn-cs"/>
              </a:rPr>
              <a:t>it</a:t>
            </a:r>
            <a:r>
              <a:rPr kumimoji="0" lang="en-US" altLang="en-US" sz="1600" b="0" i="0" u="none" strike="noStrike" kern="1200" cap="none" spc="0" normalizeH="0" baseline="0" noProof="0" dirty="0" err="1">
                <a:ln>
                  <a:noFill/>
                </a:ln>
                <a:solidFill>
                  <a:srgbClr val="333333"/>
                </a:solidFill>
                <a:effectLst/>
                <a:uLnTx/>
                <a:uFillTx/>
                <a:latin typeface="MathJax_Main"/>
                <a:ea typeface="+mn-ea"/>
                <a:cs typeface="+mn-cs"/>
              </a:rPr>
              <a:t>∗</a:t>
            </a:r>
            <a:r>
              <a:rPr kumimoji="0" lang="en-US" altLang="en-US" sz="1600" b="0" i="0" u="none" strike="noStrike" kern="1200" cap="none" spc="0" normalizeH="0" baseline="0" noProof="0" dirty="0" err="1">
                <a:ln>
                  <a:noFill/>
                </a:ln>
                <a:solidFill>
                  <a:srgbClr val="333333"/>
                </a:solidFill>
                <a:effectLst/>
                <a:uLnTx/>
                <a:uFillTx/>
                <a:latin typeface="MathJax_Math-italic"/>
                <a:ea typeface="+mn-ea"/>
                <a:cs typeface="+mn-cs"/>
              </a:rPr>
              <a:t>C</a:t>
            </a:r>
            <a:r>
              <a:rPr kumimoji="0" lang="en-US" altLang="en-US" sz="1600" b="0" i="0" u="none" strike="noStrike" kern="1200" cap="none" spc="0" normalizeH="0" baseline="0" noProof="0" dirty="0" err="1">
                <a:ln>
                  <a:noFill/>
                </a:ln>
                <a:solidFill>
                  <a:srgbClr val="333333"/>
                </a:solidFill>
                <a:effectLst/>
                <a:uLnTx/>
                <a:uFillTx/>
                <a:latin typeface="MathJax_Main"/>
                <a:ea typeface="+mn-ea"/>
                <a:cs typeface="+mn-cs"/>
              </a:rPr>
              <a:t>~</a:t>
            </a:r>
            <a:r>
              <a:rPr kumimoji="0" lang="en-US" altLang="en-US" sz="1600" b="0" i="0" u="none" strike="noStrike" kern="1200" cap="none" spc="0" normalizeH="0" baseline="0" noProof="0" dirty="0" err="1">
                <a:ln>
                  <a:noFill/>
                </a:ln>
                <a:solidFill>
                  <a:srgbClr val="333333"/>
                </a:solidFill>
                <a:effectLst/>
                <a:uLnTx/>
                <a:uFillTx/>
                <a:latin typeface="MathJax_Math-italic"/>
                <a:ea typeface="+mn-ea"/>
                <a:cs typeface="+mn-cs"/>
              </a:rPr>
              <a:t>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srgbClr val="333333"/>
              </a:solidFill>
              <a:effectLst/>
              <a:uLnTx/>
              <a:uFillTx/>
              <a:latin typeface="MathJax_Math-italic"/>
              <a:ea typeface="+mn-ea"/>
              <a:cs typeface="+mn-cs"/>
            </a:endParaRPr>
          </a:p>
        </p:txBody>
      </p:sp>
      <p:sp>
        <p:nvSpPr>
          <p:cNvPr id="22" name="Rectangle 6"/>
          <p:cNvSpPr>
            <a:spLocks noChangeArrowheads="1"/>
          </p:cNvSpPr>
          <p:nvPr/>
        </p:nvSpPr>
        <p:spPr bwMode="auto">
          <a:xfrm>
            <a:off x="6479354" y="4513768"/>
            <a:ext cx="571264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Low"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CMS"/>
                <a:ea typeface="+mn-ea"/>
                <a:cs typeface="+mn-cs"/>
              </a:rPr>
              <a:t>Finally, we need to decide what we’re going to output. This output will be based on our cell state. First, we run a sigmoid layer which decides what parts of the cell state we’re going to output. Then, we put the cell state through </a:t>
            </a:r>
            <a:r>
              <a:rPr kumimoji="0" lang="en-US" altLang="en-US" sz="1600" b="0" i="0" u="none" strike="noStrike" kern="1200" cap="none" spc="0" normalizeH="0" baseline="0" noProof="0" dirty="0">
                <a:ln>
                  <a:noFill/>
                </a:ln>
                <a:solidFill>
                  <a:srgbClr val="333333"/>
                </a:solidFill>
                <a:effectLst/>
                <a:uLnTx/>
                <a:uFillTx/>
                <a:latin typeface="MathJax_Main"/>
                <a:ea typeface="+mn-ea"/>
                <a:cs typeface="+mn-cs"/>
              </a:rPr>
              <a:t>tanh</a:t>
            </a:r>
            <a:r>
              <a:rPr kumimoji="0" lang="en-US" altLang="en-US" sz="1600" b="0" i="0" u="none" strike="noStrike" kern="1200" cap="none" spc="0" normalizeH="0" baseline="0" noProof="0" dirty="0">
                <a:ln>
                  <a:noFill/>
                </a:ln>
                <a:solidFill>
                  <a:srgbClr val="333333"/>
                </a:solidFill>
                <a:effectLst/>
                <a:uLnTx/>
                <a:uFillTx/>
                <a:latin typeface="CMS"/>
                <a:ea typeface="+mn-ea"/>
                <a:cs typeface="+mn-cs"/>
              </a:rPr>
              <a:t> and multiply it by the output of the sigmoid gate, so that we only output the parts we decided to.</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545" y="3760581"/>
            <a:ext cx="2789162" cy="42675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20" y="5198826"/>
            <a:ext cx="2871481" cy="669775"/>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136" y="6357915"/>
            <a:ext cx="2339543" cy="48010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1079" y="6055721"/>
            <a:ext cx="2949196" cy="739204"/>
          </a:xfrm>
          <a:prstGeom prst="rect">
            <a:avLst/>
          </a:prstGeom>
        </p:spPr>
      </p:pic>
    </p:spTree>
    <p:extLst>
      <p:ext uri="{BB962C8B-B14F-4D97-AF65-F5344CB8AC3E}">
        <p14:creationId xmlns:p14="http://schemas.microsoft.com/office/powerpoint/2010/main" val="31871122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99" y="11130"/>
            <a:ext cx="10515600" cy="1325563"/>
          </a:xfrm>
        </p:spPr>
        <p:txBody>
          <a:bodyPr/>
          <a:lstStyle/>
          <a:p>
            <a:pPr algn="ctr"/>
            <a:r>
              <a:rPr lang="en-US" b="1" dirty="0">
                <a:solidFill>
                  <a:schemeClr val="accent1">
                    <a:lumMod val="75000"/>
                  </a:schemeClr>
                </a:solidFill>
              </a:rPr>
              <a:t>Gated Recurrent Unit (GRU)</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744" t="3451" r="19461" b="6237"/>
          <a:stretch/>
        </p:blipFill>
        <p:spPr>
          <a:xfrm>
            <a:off x="3528288" y="3214254"/>
            <a:ext cx="5246254" cy="3149600"/>
          </a:xfrm>
        </p:spPr>
      </p:pic>
      <p:sp>
        <p:nvSpPr>
          <p:cNvPr id="5" name="TextBox 4"/>
          <p:cNvSpPr txBox="1"/>
          <p:nvPr/>
        </p:nvSpPr>
        <p:spPr>
          <a:xfrm>
            <a:off x="526473" y="1330032"/>
            <a:ext cx="111852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GRU, was developed later, simplifies the LSTM by combining both the cell memory and the hidden-state.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and combines the forget and input gates into a single gate called update gate z(t).</a:t>
            </a:r>
          </a:p>
        </p:txBody>
      </p:sp>
      <p:sp>
        <p:nvSpPr>
          <p:cNvPr id="6" name="TextBox 5"/>
          <p:cNvSpPr txBox="1"/>
          <p:nvPr/>
        </p:nvSpPr>
        <p:spPr>
          <a:xfrm>
            <a:off x="554184" y="2004291"/>
            <a:ext cx="1051098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update gate controls information that flows into memory, and the reset gate controls the information that flows out of memory , in other words The reset gate r controls if the previous hidden state needs to be ignored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GRU controls the flow of information like the LSTM unit, but without having to use a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memory unit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It just exposes the full hidden content without any control.</a:t>
            </a:r>
          </a:p>
        </p:txBody>
      </p:sp>
    </p:spTree>
    <p:extLst>
      <p:ext uri="{BB962C8B-B14F-4D97-AF65-F5344CB8AC3E}">
        <p14:creationId xmlns:p14="http://schemas.microsoft.com/office/powerpoint/2010/main" val="1017887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Why did we choose GRU over LSTM?</a:t>
            </a:r>
          </a:p>
        </p:txBody>
      </p:sp>
      <p:sp>
        <p:nvSpPr>
          <p:cNvPr id="3" name="Content Placeholder 2"/>
          <p:cNvSpPr>
            <a:spLocks noGrp="1"/>
          </p:cNvSpPr>
          <p:nvPr>
            <p:ph idx="1"/>
          </p:nvPr>
        </p:nvSpPr>
        <p:spPr/>
        <p:txBody>
          <a:bodyPr/>
          <a:lstStyle/>
          <a:p>
            <a:r>
              <a:rPr lang="en-US" b="1" dirty="0"/>
              <a:t>GRU uses less training parameters and therefore uses less memory, executes faster and trains faster than LSTM's whereas LSTM is more accurate on dataset using longer sequence.</a:t>
            </a:r>
          </a:p>
          <a:p>
            <a:pPr marL="0" indent="0">
              <a:buNone/>
            </a:pPr>
            <a:endParaRPr lang="en-US" b="1" dirty="0"/>
          </a:p>
          <a:p>
            <a:r>
              <a:rPr lang="en-US" b="1" dirty="0"/>
              <a:t>GRU is relatively new, and from my perspective, the performance is on par with LSTM, but GRU is computationally </a:t>
            </a:r>
            <a:r>
              <a:rPr lang="en-US" b="1" i="1" dirty="0"/>
              <a:t>more efficient</a:t>
            </a:r>
            <a:r>
              <a:rPr lang="en-US" b="1" dirty="0"/>
              <a:t> (</a:t>
            </a:r>
            <a:r>
              <a:rPr lang="en-US" b="1" i="1" dirty="0"/>
              <a:t>less complex structure as pointed out</a:t>
            </a:r>
            <a:r>
              <a:rPr lang="en-US" b="1" dirty="0"/>
              <a:t>). So we have been seeing it being used more and more.</a:t>
            </a:r>
          </a:p>
        </p:txBody>
      </p:sp>
    </p:spTree>
    <p:extLst>
      <p:ext uri="{BB962C8B-B14F-4D97-AF65-F5344CB8AC3E}">
        <p14:creationId xmlns:p14="http://schemas.microsoft.com/office/powerpoint/2010/main" val="2118306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0"/>
            <a:ext cx="10515600" cy="1325563"/>
          </a:xfrm>
        </p:spPr>
        <p:txBody>
          <a:bodyPr/>
          <a:lstStyle/>
          <a:p>
            <a:pPr algn="ctr"/>
            <a:r>
              <a:rPr lang="en-US" b="1" dirty="0">
                <a:solidFill>
                  <a:schemeClr val="accent1">
                    <a:lumMod val="75000"/>
                  </a:schemeClr>
                </a:solidFill>
              </a:rPr>
              <a:t>The problem of long sequences </a:t>
            </a:r>
          </a:p>
        </p:txBody>
      </p:sp>
      <p:sp>
        <p:nvSpPr>
          <p:cNvPr id="3" name="Content Placeholder 2"/>
          <p:cNvSpPr>
            <a:spLocks noGrp="1"/>
          </p:cNvSpPr>
          <p:nvPr>
            <p:ph idx="1"/>
          </p:nvPr>
        </p:nvSpPr>
        <p:spPr>
          <a:xfrm>
            <a:off x="708891" y="1252970"/>
            <a:ext cx="10515600" cy="4351338"/>
          </a:xfrm>
        </p:spPr>
        <p:txBody>
          <a:bodyPr>
            <a:normAutofit/>
          </a:bodyPr>
          <a:lstStyle/>
          <a:p>
            <a:r>
              <a:rPr lang="en-US" sz="1800" b="1" dirty="0"/>
              <a:t>Long sequence models are normally composed of an encoder-decoder architecture, where the encoder processes the input sequence and encodes/compresses/summarizes the information into a </a:t>
            </a:r>
            <a:r>
              <a:rPr lang="en-US" sz="1800" b="1"/>
              <a:t>context vector of </a:t>
            </a:r>
            <a:r>
              <a:rPr lang="en-US" sz="1800" b="1" dirty="0"/>
              <a:t>a fixed length. This representation is expected to be a good summary of the entire input sequence. The decoder is then initialized with this context vector, using which it starts generating the transformed output.</a:t>
            </a:r>
          </a:p>
          <a:p>
            <a:r>
              <a:rPr lang="en-US" sz="1800" b="1" dirty="0"/>
              <a:t>A critical and apparent disadvantage of this fixed-length context vector design is the incapability of the system to remember longer sequences. Often is has forgotten the earlier parts of the sequence once it has processed the entire the sequence</a:t>
            </a:r>
          </a:p>
          <a:p>
            <a:r>
              <a:rPr lang="en-US" sz="1800" b="1" dirty="0"/>
              <a:t>This technique works good for smaller sequences, however as the length of the sequence increases, a single vector becomes a bottleneck and it gets very difficult to summarize long sequences into a single vector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97" t="22546" r="1727" b="8387"/>
          <a:stretch/>
        </p:blipFill>
        <p:spPr>
          <a:xfrm>
            <a:off x="2642626" y="3999345"/>
            <a:ext cx="6648130" cy="3029528"/>
          </a:xfrm>
          <a:prstGeom prst="rect">
            <a:avLst/>
          </a:prstGeom>
        </p:spPr>
      </p:pic>
    </p:spTree>
    <p:extLst>
      <p:ext uri="{BB962C8B-B14F-4D97-AF65-F5344CB8AC3E}">
        <p14:creationId xmlns:p14="http://schemas.microsoft.com/office/powerpoint/2010/main" val="3336571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92437"/>
            <a:ext cx="10515600" cy="1325563"/>
          </a:xfrm>
        </p:spPr>
        <p:txBody>
          <a:bodyPr/>
          <a:lstStyle/>
          <a:p>
            <a:r>
              <a:rPr lang="en-US" b="1" dirty="0">
                <a:solidFill>
                  <a:schemeClr val="accent1">
                    <a:lumMod val="75000"/>
                  </a:schemeClr>
                </a:solidFill>
              </a:rPr>
              <a:t>Attention Mechanism</a:t>
            </a:r>
          </a:p>
        </p:txBody>
      </p:sp>
      <p:sp>
        <p:nvSpPr>
          <p:cNvPr id="3" name="Content Placeholder 2"/>
          <p:cNvSpPr>
            <a:spLocks noGrp="1"/>
          </p:cNvSpPr>
          <p:nvPr>
            <p:ph idx="1"/>
          </p:nvPr>
        </p:nvSpPr>
        <p:spPr>
          <a:xfrm>
            <a:off x="385618" y="1265816"/>
            <a:ext cx="10515600" cy="4351338"/>
          </a:xfrm>
        </p:spPr>
        <p:txBody>
          <a:bodyPr>
            <a:normAutofit/>
          </a:bodyPr>
          <a:lstStyle/>
          <a:p>
            <a:r>
              <a:rPr lang="en-US" sz="1600" b="1" i="1" dirty="0"/>
              <a:t>The attention mechanism was born to resolve the problem of long sequences.</a:t>
            </a:r>
          </a:p>
          <a:p>
            <a:r>
              <a:rPr lang="en-US" sz="1600" b="1" dirty="0"/>
              <a:t>Instead of encoding the input sequence into a single fixed context vector, </a:t>
            </a:r>
            <a:br>
              <a:rPr lang="en-US" sz="1600" b="1" dirty="0"/>
            </a:br>
            <a:r>
              <a:rPr lang="en-US" sz="1600" b="1" dirty="0"/>
              <a:t>the attention model develops a context vector that is filtered</a:t>
            </a:r>
            <a:br>
              <a:rPr lang="en-US" sz="1600" b="1" dirty="0"/>
            </a:br>
            <a:r>
              <a:rPr lang="en-US" sz="1600" b="1" dirty="0"/>
              <a:t>specifically for each output time step.</a:t>
            </a:r>
          </a:p>
          <a:p>
            <a:r>
              <a:rPr lang="en-US" sz="1600" b="1" dirty="0"/>
              <a:t>we architect a model in such a way, we need to have a  context of words</a:t>
            </a:r>
            <a:br>
              <a:rPr lang="en-US" sz="1600" b="1" dirty="0"/>
            </a:br>
            <a:r>
              <a:rPr lang="en-US" sz="1600" b="1" dirty="0"/>
              <a:t>that the network pays attention to, in order to generate the</a:t>
            </a:r>
            <a:br>
              <a:rPr lang="en-US" sz="1600" b="1" dirty="0"/>
            </a:br>
            <a:r>
              <a:rPr lang="en-US" sz="1600" b="1" dirty="0"/>
              <a:t>subsequent words , (α) denote  how much attention should be </a:t>
            </a:r>
            <a:br>
              <a:rPr lang="en-US" sz="1600" b="1" dirty="0"/>
            </a:br>
            <a:r>
              <a:rPr lang="en-US" sz="1600" b="1" dirty="0"/>
              <a:t>paid to each piece of  the original sentence.</a:t>
            </a:r>
          </a:p>
          <a:p>
            <a:pPr fontAlgn="base"/>
            <a:r>
              <a:rPr lang="en-US" sz="1600" b="1" dirty="0"/>
              <a:t>The model is composed of two RNN networks.</a:t>
            </a:r>
            <a:br>
              <a:rPr lang="en-US" sz="1600" b="1" dirty="0"/>
            </a:br>
            <a:r>
              <a:rPr lang="en-US" sz="1600" b="1" dirty="0"/>
              <a:t>A bidirectional RNN/LSTM/GRU  to compute set of features for each </a:t>
            </a:r>
            <a:br>
              <a:rPr lang="en-US" sz="1600" b="1" dirty="0"/>
            </a:br>
            <a:r>
              <a:rPr lang="en-US" sz="1600" b="1" dirty="0"/>
              <a:t>of the input words and another  RNN to generate the English translation.</a:t>
            </a:r>
            <a:br>
              <a:rPr lang="en-US" sz="1600" b="1" dirty="0"/>
            </a:br>
            <a:r>
              <a:rPr lang="en-US" sz="1600" b="1" dirty="0"/>
              <a:t>The input to the second RNN  will be governed by the attention weights,</a:t>
            </a:r>
            <a:br>
              <a:rPr lang="en-US" sz="1600" b="1" dirty="0"/>
            </a:br>
            <a:r>
              <a:rPr lang="en-US" sz="1600" b="1" dirty="0"/>
              <a:t>which denote the context that  is considered by every single word to </a:t>
            </a:r>
            <a:br>
              <a:rPr lang="en-US" sz="1600" b="1" dirty="0"/>
            </a:br>
            <a:r>
              <a:rPr lang="en-US" sz="1600" b="1" dirty="0"/>
              <a:t>compute the translation.</a:t>
            </a:r>
          </a:p>
          <a:p>
            <a:r>
              <a:rPr lang="en-US" sz="1600" b="1" dirty="0"/>
              <a:t>The “c” context is the weighted sum of the attention weights.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94" r="8734"/>
          <a:stretch/>
        </p:blipFill>
        <p:spPr>
          <a:xfrm>
            <a:off x="7352223" y="1570185"/>
            <a:ext cx="4839777" cy="495068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5417" t="7180" r="34943" b="11258"/>
          <a:stretch/>
        </p:blipFill>
        <p:spPr>
          <a:xfrm>
            <a:off x="3059584" y="5133250"/>
            <a:ext cx="1791855" cy="515230"/>
          </a:xfrm>
          <a:prstGeom prst="rect">
            <a:avLst/>
          </a:prstGeom>
        </p:spPr>
      </p:pic>
      <p:sp>
        <p:nvSpPr>
          <p:cNvPr id="6" name="TextBox 5"/>
          <p:cNvSpPr txBox="1"/>
          <p:nvPr/>
        </p:nvSpPr>
        <p:spPr>
          <a:xfrm>
            <a:off x="387928" y="5534561"/>
            <a:ext cx="7333672" cy="584775"/>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to compute α &lt;</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t,t</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655783" y="5860720"/>
            <a:ext cx="578196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One way to do it is to train a small neural network where the inputs are represented by the network state in the previous time step (s&lt;t1&gt;) and the features from the time step t’ (a&lt;t’&gt;).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00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1"/>
          <p:cNvGrpSpPr/>
          <p:nvPr/>
        </p:nvGrpSpPr>
        <p:grpSpPr>
          <a:xfrm>
            <a:off x="412200" y="0"/>
            <a:ext cx="9926280" cy="6857640"/>
            <a:chOff x="412200" y="0"/>
            <a:chExt cx="9926280" cy="6857640"/>
          </a:xfrm>
        </p:grpSpPr>
        <p:sp>
          <p:nvSpPr>
            <p:cNvPr id="312" name="CustomShape 2"/>
            <p:cNvSpPr/>
            <p:nvPr/>
          </p:nvSpPr>
          <p:spPr>
            <a:xfrm>
              <a:off x="412200" y="0"/>
              <a:ext cx="9926280" cy="6857640"/>
            </a:xfrm>
            <a:custGeom>
              <a:avLst/>
              <a:gdLst/>
              <a:ahLst/>
              <a:cxnLst/>
              <a:rect l="l" t="t"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313" name="CustomShape 3"/>
            <p:cNvSpPr/>
            <p:nvPr/>
          </p:nvSpPr>
          <p:spPr>
            <a:xfrm>
              <a:off x="412200" y="0"/>
              <a:ext cx="9890640" cy="6580080"/>
            </a:xfrm>
            <a:custGeom>
              <a:avLst/>
              <a:gdLst/>
              <a:ahLst/>
              <a:cxnLst/>
              <a:rect l="l" t="t"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282F39"/>
            </a:solidFill>
            <a:ln>
              <a:noFill/>
            </a:ln>
          </p:spPr>
          <p:style>
            <a:lnRef idx="0">
              <a:scrgbClr r="0" g="0" b="0"/>
            </a:lnRef>
            <a:fillRef idx="0">
              <a:scrgbClr r="0" g="0" b="0"/>
            </a:fillRef>
            <a:effectRef idx="0">
              <a:scrgbClr r="0" g="0" b="0"/>
            </a:effectRef>
            <a:fontRef idx="minor"/>
          </p:style>
        </p:sp>
      </p:grpSp>
      <p:grpSp>
        <p:nvGrpSpPr>
          <p:cNvPr id="314" name="Group 4"/>
          <p:cNvGrpSpPr/>
          <p:nvPr/>
        </p:nvGrpSpPr>
        <p:grpSpPr>
          <a:xfrm>
            <a:off x="108000" y="67680"/>
            <a:ext cx="10839240" cy="6701760"/>
            <a:chOff x="108000" y="67680"/>
            <a:chExt cx="10839240" cy="6701760"/>
          </a:xfrm>
        </p:grpSpPr>
        <p:sp>
          <p:nvSpPr>
            <p:cNvPr id="315" name="CustomShape 5"/>
            <p:cNvSpPr/>
            <p:nvPr/>
          </p:nvSpPr>
          <p:spPr>
            <a:xfrm>
              <a:off x="108000" y="6769080"/>
              <a:ext cx="10839240" cy="360"/>
            </a:xfrm>
            <a:custGeom>
              <a:avLst/>
              <a:gdLst/>
              <a:ahLst/>
              <a:cxnLst/>
              <a:rect l="l" t="t" r="r" b="b"/>
              <a:pathLst>
                <a:path w="15350">
                  <a:moveTo>
                    <a:pt x="0" y="0"/>
                  </a:moveTo>
                  <a:cubicBezTo>
                    <a:pt x="5120" y="0"/>
                    <a:pt x="10235" y="0"/>
                    <a:pt x="15350" y="0"/>
                  </a:cubicBezTo>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16" name="CustomShape 6"/>
            <p:cNvSpPr/>
            <p:nvPr/>
          </p:nvSpPr>
          <p:spPr>
            <a:xfrm>
              <a:off x="6068160" y="5016960"/>
              <a:ext cx="567360" cy="191520"/>
            </a:xfrm>
            <a:custGeom>
              <a:avLst/>
              <a:gdLst/>
              <a:ahLst/>
              <a:cxnLst/>
              <a:rect l="l" t="t"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17" name="CustomShape 7"/>
            <p:cNvSpPr/>
            <p:nvPr/>
          </p:nvSpPr>
          <p:spPr>
            <a:xfrm>
              <a:off x="5101920" y="5260320"/>
              <a:ext cx="567360" cy="180720"/>
            </a:xfrm>
            <a:custGeom>
              <a:avLst/>
              <a:gdLst/>
              <a:ahLst/>
              <a:cxnLst/>
              <a:rect l="l" t="t"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18" name="CustomShape 8"/>
            <p:cNvSpPr/>
            <p:nvPr/>
          </p:nvSpPr>
          <p:spPr>
            <a:xfrm>
              <a:off x="4136040" y="5489640"/>
              <a:ext cx="569880" cy="200880"/>
            </a:xfrm>
            <a:custGeom>
              <a:avLst/>
              <a:gdLst/>
              <a:ahLst/>
              <a:cxnLst/>
              <a:rect l="l" t="t"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19" name="CustomShape 9"/>
            <p:cNvSpPr/>
            <p:nvPr/>
          </p:nvSpPr>
          <p:spPr>
            <a:xfrm>
              <a:off x="7028640" y="4703400"/>
              <a:ext cx="556200" cy="250920"/>
            </a:xfrm>
            <a:custGeom>
              <a:avLst/>
              <a:gdLst/>
              <a:ahLst/>
              <a:cxnLst/>
              <a:rect l="l" t="t"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0" name="CustomShape 10"/>
            <p:cNvSpPr/>
            <p:nvPr/>
          </p:nvSpPr>
          <p:spPr>
            <a:xfrm>
              <a:off x="3188880" y="5770440"/>
              <a:ext cx="556200" cy="252360"/>
            </a:xfrm>
            <a:custGeom>
              <a:avLst/>
              <a:gdLst/>
              <a:ahLst/>
              <a:cxnLst/>
              <a:rect l="l" t="t"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1" name="CustomShape 11"/>
            <p:cNvSpPr/>
            <p:nvPr/>
          </p:nvSpPr>
          <p:spPr>
            <a:xfrm>
              <a:off x="5789520" y="2855880"/>
              <a:ext cx="223560" cy="152640"/>
            </a:xfrm>
            <a:custGeom>
              <a:avLst/>
              <a:gdLst/>
              <a:ahLst/>
              <a:cxnLst/>
              <a:rect l="l" t="t"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2" name="CustomShape 12"/>
            <p:cNvSpPr/>
            <p:nvPr/>
          </p:nvSpPr>
          <p:spPr>
            <a:xfrm>
              <a:off x="7443360" y="3698640"/>
              <a:ext cx="220680" cy="162000"/>
            </a:xfrm>
            <a:custGeom>
              <a:avLst/>
              <a:gdLst/>
              <a:ahLst/>
              <a:cxnLst/>
              <a:rect l="l" t="t"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3" name="CustomShape 13"/>
            <p:cNvSpPr/>
            <p:nvPr/>
          </p:nvSpPr>
          <p:spPr>
            <a:xfrm>
              <a:off x="6619320" y="3270960"/>
              <a:ext cx="228960" cy="140040"/>
            </a:xfrm>
            <a:custGeom>
              <a:avLst/>
              <a:gdLst/>
              <a:ahLst/>
              <a:cxnLst/>
              <a:rect l="l" t="t"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4" name="CustomShape 14"/>
            <p:cNvSpPr/>
            <p:nvPr/>
          </p:nvSpPr>
          <p:spPr>
            <a:xfrm>
              <a:off x="6201720" y="3072960"/>
              <a:ext cx="228960" cy="140040"/>
            </a:xfrm>
            <a:custGeom>
              <a:avLst/>
              <a:gdLst/>
              <a:ahLst/>
              <a:cxnLst/>
              <a:rect l="l" t="t"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5" name="CustomShape 15"/>
            <p:cNvSpPr/>
            <p:nvPr/>
          </p:nvSpPr>
          <p:spPr>
            <a:xfrm>
              <a:off x="7803720" y="4399200"/>
              <a:ext cx="207000" cy="182160"/>
            </a:xfrm>
            <a:custGeom>
              <a:avLst/>
              <a:gdLst/>
              <a:ahLst/>
              <a:cxnLst/>
              <a:rect l="l" t="t"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6" name="CustomShape 16"/>
            <p:cNvSpPr/>
            <p:nvPr/>
          </p:nvSpPr>
          <p:spPr>
            <a:xfrm>
              <a:off x="7036920" y="3475440"/>
              <a:ext cx="226080" cy="146160"/>
            </a:xfrm>
            <a:custGeom>
              <a:avLst/>
              <a:gdLst/>
              <a:ahLst/>
              <a:cxnLst/>
              <a:rect l="l" t="t"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7" name="CustomShape 17"/>
            <p:cNvSpPr/>
            <p:nvPr/>
          </p:nvSpPr>
          <p:spPr>
            <a:xfrm>
              <a:off x="7825320" y="3971520"/>
              <a:ext cx="185040" cy="213480"/>
            </a:xfrm>
            <a:custGeom>
              <a:avLst/>
              <a:gdLst/>
              <a:ahLst/>
              <a:cxnLst/>
              <a:rect l="l" t="t"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8" name="CustomShape 18"/>
            <p:cNvSpPr/>
            <p:nvPr/>
          </p:nvSpPr>
          <p:spPr>
            <a:xfrm>
              <a:off x="7522560" y="1905840"/>
              <a:ext cx="177120" cy="60480"/>
            </a:xfrm>
            <a:custGeom>
              <a:avLst/>
              <a:gdLst/>
              <a:ahLst/>
              <a:cxnLst/>
              <a:rect l="l" t="t"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29" name="CustomShape 19"/>
            <p:cNvSpPr/>
            <p:nvPr/>
          </p:nvSpPr>
          <p:spPr>
            <a:xfrm>
              <a:off x="7858080" y="1846440"/>
              <a:ext cx="177120" cy="55800"/>
            </a:xfrm>
            <a:custGeom>
              <a:avLst/>
              <a:gdLst/>
              <a:ahLst/>
              <a:cxnLst/>
              <a:rect l="l" t="t"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0" name="CustomShape 20"/>
            <p:cNvSpPr/>
            <p:nvPr/>
          </p:nvSpPr>
          <p:spPr>
            <a:xfrm>
              <a:off x="6196320" y="2197440"/>
              <a:ext cx="171720" cy="75960"/>
            </a:xfrm>
            <a:custGeom>
              <a:avLst/>
              <a:gdLst/>
              <a:ahLst/>
              <a:cxnLst/>
              <a:rect l="l" t="t"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1" name="CustomShape 21"/>
            <p:cNvSpPr/>
            <p:nvPr/>
          </p:nvSpPr>
          <p:spPr>
            <a:xfrm>
              <a:off x="8191080" y="1777680"/>
              <a:ext cx="177120" cy="60480"/>
            </a:xfrm>
            <a:custGeom>
              <a:avLst/>
              <a:gdLst/>
              <a:ahLst/>
              <a:cxnLst/>
              <a:rect l="l" t="t"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2" name="CustomShape 22"/>
            <p:cNvSpPr/>
            <p:nvPr/>
          </p:nvSpPr>
          <p:spPr>
            <a:xfrm>
              <a:off x="7187040" y="1966680"/>
              <a:ext cx="179640" cy="60480"/>
            </a:xfrm>
            <a:custGeom>
              <a:avLst/>
              <a:gdLst/>
              <a:ahLst/>
              <a:cxnLst/>
              <a:rect l="l" t="t"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3" name="CustomShape 23"/>
            <p:cNvSpPr/>
            <p:nvPr/>
          </p:nvSpPr>
          <p:spPr>
            <a:xfrm>
              <a:off x="5647680" y="2484720"/>
              <a:ext cx="97920" cy="180720"/>
            </a:xfrm>
            <a:custGeom>
              <a:avLst/>
              <a:gdLst/>
              <a:ahLst/>
              <a:cxnLst/>
              <a:rect l="l" t="t"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4" name="CustomShape 24"/>
            <p:cNvSpPr/>
            <p:nvPr/>
          </p:nvSpPr>
          <p:spPr>
            <a:xfrm>
              <a:off x="6526440" y="2109960"/>
              <a:ext cx="171720" cy="65160"/>
            </a:xfrm>
            <a:custGeom>
              <a:avLst/>
              <a:gdLst/>
              <a:ahLst/>
              <a:cxnLst/>
              <a:rect l="l" t="t"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5" name="CustomShape 25"/>
            <p:cNvSpPr/>
            <p:nvPr/>
          </p:nvSpPr>
          <p:spPr>
            <a:xfrm>
              <a:off x="6854040" y="2035080"/>
              <a:ext cx="177120" cy="60480"/>
            </a:xfrm>
            <a:custGeom>
              <a:avLst/>
              <a:gdLst/>
              <a:ahLst/>
              <a:cxnLst/>
              <a:rect l="l" t="t"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6" name="CustomShape 26"/>
            <p:cNvSpPr/>
            <p:nvPr/>
          </p:nvSpPr>
          <p:spPr>
            <a:xfrm>
              <a:off x="5871600" y="2313000"/>
              <a:ext cx="174240" cy="96480"/>
            </a:xfrm>
            <a:custGeom>
              <a:avLst/>
              <a:gdLst/>
              <a:ahLst/>
              <a:cxnLst/>
              <a:rect l="l" t="t"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7" name="CustomShape 27"/>
            <p:cNvSpPr/>
            <p:nvPr/>
          </p:nvSpPr>
          <p:spPr>
            <a:xfrm>
              <a:off x="8524080" y="1690560"/>
              <a:ext cx="177120" cy="71280"/>
            </a:xfrm>
            <a:custGeom>
              <a:avLst/>
              <a:gdLst/>
              <a:ahLst/>
              <a:cxnLst/>
              <a:rect l="l" t="t"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8" name="CustomShape 28"/>
            <p:cNvSpPr/>
            <p:nvPr/>
          </p:nvSpPr>
          <p:spPr>
            <a:xfrm>
              <a:off x="8851680" y="1568880"/>
              <a:ext cx="171720" cy="90000"/>
            </a:xfrm>
            <a:custGeom>
              <a:avLst/>
              <a:gdLst/>
              <a:ahLst/>
              <a:cxnLst/>
              <a:rect l="l" t="t"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39" name="CustomShape 29"/>
            <p:cNvSpPr/>
            <p:nvPr/>
          </p:nvSpPr>
          <p:spPr>
            <a:xfrm>
              <a:off x="8346600" y="1014840"/>
              <a:ext cx="122400" cy="43200"/>
            </a:xfrm>
            <a:custGeom>
              <a:avLst/>
              <a:gdLst/>
              <a:ahLst/>
              <a:cxnLst/>
              <a:rect l="l" t="t"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0" name="CustomShape 30"/>
            <p:cNvSpPr/>
            <p:nvPr/>
          </p:nvSpPr>
          <p:spPr>
            <a:xfrm>
              <a:off x="7907400" y="905760"/>
              <a:ext cx="122400" cy="43200"/>
            </a:xfrm>
            <a:custGeom>
              <a:avLst/>
              <a:gdLst/>
              <a:ahLst/>
              <a:cxnLst/>
              <a:rect l="l" t="t"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1" name="CustomShape 31"/>
            <p:cNvSpPr/>
            <p:nvPr/>
          </p:nvSpPr>
          <p:spPr>
            <a:xfrm>
              <a:off x="8130960" y="957240"/>
              <a:ext cx="117000" cy="45000"/>
            </a:xfrm>
            <a:custGeom>
              <a:avLst/>
              <a:gdLst/>
              <a:ahLst/>
              <a:cxnLst/>
              <a:rect l="l" t="t"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2" name="CustomShape 32"/>
            <p:cNvSpPr/>
            <p:nvPr/>
          </p:nvSpPr>
          <p:spPr>
            <a:xfrm>
              <a:off x="7686360" y="851040"/>
              <a:ext cx="122400" cy="45000"/>
            </a:xfrm>
            <a:custGeom>
              <a:avLst/>
              <a:gdLst/>
              <a:ahLst/>
              <a:cxnLst/>
              <a:rect l="l" t="t"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3" name="CustomShape 33"/>
            <p:cNvSpPr/>
            <p:nvPr/>
          </p:nvSpPr>
          <p:spPr>
            <a:xfrm>
              <a:off x="7470720" y="777600"/>
              <a:ext cx="111600" cy="59040"/>
            </a:xfrm>
            <a:custGeom>
              <a:avLst/>
              <a:gdLst/>
              <a:ahLst/>
              <a:cxnLst/>
              <a:rect l="l" t="t"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4" name="CustomShape 34"/>
            <p:cNvSpPr/>
            <p:nvPr/>
          </p:nvSpPr>
          <p:spPr>
            <a:xfrm>
              <a:off x="9086400" y="1414080"/>
              <a:ext cx="73440" cy="107280"/>
            </a:xfrm>
            <a:custGeom>
              <a:avLst/>
              <a:gdLst/>
              <a:ahLst/>
              <a:cxnLst/>
              <a:rect l="l" t="t"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5" name="CustomShape 35"/>
            <p:cNvSpPr/>
            <p:nvPr/>
          </p:nvSpPr>
          <p:spPr>
            <a:xfrm>
              <a:off x="8567640" y="1071000"/>
              <a:ext cx="117000" cy="49680"/>
            </a:xfrm>
            <a:custGeom>
              <a:avLst/>
              <a:gdLst/>
              <a:ahLst/>
              <a:cxnLst/>
              <a:rect l="l" t="t"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6" name="CustomShape 36"/>
            <p:cNvSpPr/>
            <p:nvPr/>
          </p:nvSpPr>
          <p:spPr>
            <a:xfrm>
              <a:off x="8788680" y="1141200"/>
              <a:ext cx="114120" cy="57240"/>
            </a:xfrm>
            <a:custGeom>
              <a:avLst/>
              <a:gdLst/>
              <a:ahLst/>
              <a:cxnLst/>
              <a:rect l="l" t="t"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7" name="CustomShape 37"/>
            <p:cNvSpPr/>
            <p:nvPr/>
          </p:nvSpPr>
          <p:spPr>
            <a:xfrm>
              <a:off x="8993520" y="1234800"/>
              <a:ext cx="108720" cy="77760"/>
            </a:xfrm>
            <a:custGeom>
              <a:avLst/>
              <a:gdLst/>
              <a:ahLst/>
              <a:cxnLst/>
              <a:rect l="l" t="t"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8" name="CustomShape 38"/>
            <p:cNvSpPr/>
            <p:nvPr/>
          </p:nvSpPr>
          <p:spPr>
            <a:xfrm>
              <a:off x="8101080" y="378360"/>
              <a:ext cx="65160" cy="27720"/>
            </a:xfrm>
            <a:custGeom>
              <a:avLst/>
              <a:gdLst/>
              <a:ahLst/>
              <a:cxnLst/>
              <a:rect l="l" t="t"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49" name="CustomShape 39"/>
            <p:cNvSpPr/>
            <p:nvPr/>
          </p:nvSpPr>
          <p:spPr>
            <a:xfrm>
              <a:off x="8775000" y="268920"/>
              <a:ext cx="65160" cy="30960"/>
            </a:xfrm>
            <a:custGeom>
              <a:avLst/>
              <a:gdLst/>
              <a:ahLst/>
              <a:cxnLst/>
              <a:rect l="l" t="t"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0" name="CustomShape 40"/>
            <p:cNvSpPr/>
            <p:nvPr/>
          </p:nvSpPr>
          <p:spPr>
            <a:xfrm>
              <a:off x="7992000" y="399960"/>
              <a:ext cx="62280" cy="26280"/>
            </a:xfrm>
            <a:custGeom>
              <a:avLst/>
              <a:gdLst/>
              <a:ahLst/>
              <a:cxnLst/>
              <a:rect l="l" t="t"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1" name="CustomShape 41"/>
            <p:cNvSpPr/>
            <p:nvPr/>
          </p:nvSpPr>
          <p:spPr>
            <a:xfrm>
              <a:off x="7882920" y="417240"/>
              <a:ext cx="65160" cy="33840"/>
            </a:xfrm>
            <a:custGeom>
              <a:avLst/>
              <a:gdLst/>
              <a:ahLst/>
              <a:cxnLst/>
              <a:rect l="l" t="t" r="r" b="b"/>
              <a:pathLst>
                <a:path w="96" h="44">
                  <a:moveTo>
                    <a:pt x="96" y="20"/>
                  </a:moveTo>
                  <a:cubicBezTo>
                    <a:pt x="61" y="38"/>
                    <a:pt x="33" y="44"/>
                    <a:pt x="0" y="38"/>
                  </a:cubicBezTo>
                  <a:cubicBezTo>
                    <a:pt x="15" y="9"/>
                    <a:pt x="58" y="0"/>
                    <a:pt x="96" y="2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2" name="CustomShape 42"/>
            <p:cNvSpPr/>
            <p:nvPr/>
          </p:nvSpPr>
          <p:spPr>
            <a:xfrm>
              <a:off x="7770960" y="442080"/>
              <a:ext cx="59760" cy="32400"/>
            </a:xfrm>
            <a:custGeom>
              <a:avLst/>
              <a:gdLst/>
              <a:ahLst/>
              <a:cxnLst/>
              <a:rect l="l" t="t"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3" name="CustomShape 43"/>
            <p:cNvSpPr/>
            <p:nvPr/>
          </p:nvSpPr>
          <p:spPr>
            <a:xfrm>
              <a:off x="7661880" y="470160"/>
              <a:ext cx="62280" cy="40320"/>
            </a:xfrm>
            <a:custGeom>
              <a:avLst/>
              <a:gdLst/>
              <a:ahLst/>
              <a:cxnLst/>
              <a:rect l="l" t="t"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4" name="CustomShape 44"/>
            <p:cNvSpPr/>
            <p:nvPr/>
          </p:nvSpPr>
          <p:spPr>
            <a:xfrm>
              <a:off x="9116280" y="209880"/>
              <a:ext cx="59760" cy="30960"/>
            </a:xfrm>
            <a:custGeom>
              <a:avLst/>
              <a:gdLst/>
              <a:ahLst/>
              <a:cxnLst/>
              <a:rect l="l" t="t"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5" name="CustomShape 45"/>
            <p:cNvSpPr/>
            <p:nvPr/>
          </p:nvSpPr>
          <p:spPr>
            <a:xfrm>
              <a:off x="9222840" y="192600"/>
              <a:ext cx="65160" cy="30960"/>
            </a:xfrm>
            <a:custGeom>
              <a:avLst/>
              <a:gdLst/>
              <a:ahLst/>
              <a:cxnLst/>
              <a:rect l="l" t="t"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6" name="CustomShape 46"/>
            <p:cNvSpPr/>
            <p:nvPr/>
          </p:nvSpPr>
          <p:spPr>
            <a:xfrm>
              <a:off x="9001800" y="234720"/>
              <a:ext cx="62280" cy="24480"/>
            </a:xfrm>
            <a:custGeom>
              <a:avLst/>
              <a:gdLst/>
              <a:ahLst/>
              <a:cxnLst/>
              <a:rect l="l" t="t"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7" name="CustomShape 47"/>
            <p:cNvSpPr/>
            <p:nvPr/>
          </p:nvSpPr>
          <p:spPr>
            <a:xfrm>
              <a:off x="8663400" y="289440"/>
              <a:ext cx="65160" cy="26280"/>
            </a:xfrm>
            <a:custGeom>
              <a:avLst/>
              <a:gdLst/>
              <a:ahLst/>
              <a:cxnLst/>
              <a:rect l="l" t="t"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8" name="CustomShape 48"/>
            <p:cNvSpPr/>
            <p:nvPr/>
          </p:nvSpPr>
          <p:spPr>
            <a:xfrm>
              <a:off x="8551440" y="306360"/>
              <a:ext cx="62280" cy="30960"/>
            </a:xfrm>
            <a:custGeom>
              <a:avLst/>
              <a:gdLst/>
              <a:ahLst/>
              <a:cxnLst/>
              <a:rect l="l" t="t"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59" name="CustomShape 49"/>
            <p:cNvSpPr/>
            <p:nvPr/>
          </p:nvSpPr>
          <p:spPr>
            <a:xfrm>
              <a:off x="8442360" y="317520"/>
              <a:ext cx="62280" cy="32400"/>
            </a:xfrm>
            <a:custGeom>
              <a:avLst/>
              <a:gdLst/>
              <a:ahLst/>
              <a:cxnLst/>
              <a:rect l="l" t="t"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0" name="CustomShape 50"/>
            <p:cNvSpPr/>
            <p:nvPr/>
          </p:nvSpPr>
          <p:spPr>
            <a:xfrm>
              <a:off x="8215560" y="359640"/>
              <a:ext cx="62280" cy="30960"/>
            </a:xfrm>
            <a:custGeom>
              <a:avLst/>
              <a:gdLst/>
              <a:ahLst/>
              <a:cxnLst/>
              <a:rect l="l" t="t"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1" name="CustomShape 51"/>
            <p:cNvSpPr/>
            <p:nvPr/>
          </p:nvSpPr>
          <p:spPr>
            <a:xfrm>
              <a:off x="9558360" y="108360"/>
              <a:ext cx="59760" cy="35640"/>
            </a:xfrm>
            <a:custGeom>
              <a:avLst/>
              <a:gdLst/>
              <a:ahLst/>
              <a:cxnLst/>
              <a:rect l="l" t="t"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2" name="CustomShape 52"/>
            <p:cNvSpPr/>
            <p:nvPr/>
          </p:nvSpPr>
          <p:spPr>
            <a:xfrm>
              <a:off x="9446400" y="139680"/>
              <a:ext cx="62280" cy="37080"/>
            </a:xfrm>
            <a:custGeom>
              <a:avLst/>
              <a:gdLst/>
              <a:ahLst/>
              <a:cxnLst/>
              <a:rect l="l" t="t" r="r" b="b"/>
              <a:pathLst>
                <a:path w="86" h="47">
                  <a:moveTo>
                    <a:pt x="86" y="14"/>
                  </a:moveTo>
                  <a:cubicBezTo>
                    <a:pt x="64" y="40"/>
                    <a:pt x="23" y="47"/>
                    <a:pt x="0" y="29"/>
                  </a:cubicBezTo>
                  <a:cubicBezTo>
                    <a:pt x="24" y="6"/>
                    <a:pt x="60" y="0"/>
                    <a:pt x="86" y="1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3" name="CustomShape 53"/>
            <p:cNvSpPr/>
            <p:nvPr/>
          </p:nvSpPr>
          <p:spPr>
            <a:xfrm>
              <a:off x="7440840" y="545040"/>
              <a:ext cx="62280" cy="40320"/>
            </a:xfrm>
            <a:custGeom>
              <a:avLst/>
              <a:gdLst/>
              <a:ahLst/>
              <a:cxnLst/>
              <a:rect l="l" t="t"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4" name="CustomShape 54"/>
            <p:cNvSpPr/>
            <p:nvPr/>
          </p:nvSpPr>
          <p:spPr>
            <a:xfrm>
              <a:off x="8325000" y="342360"/>
              <a:ext cx="68040" cy="24480"/>
            </a:xfrm>
            <a:custGeom>
              <a:avLst/>
              <a:gdLst/>
              <a:ahLst/>
              <a:cxnLst/>
              <a:rect l="l" t="t"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5" name="CustomShape 55"/>
            <p:cNvSpPr/>
            <p:nvPr/>
          </p:nvSpPr>
          <p:spPr>
            <a:xfrm>
              <a:off x="9337320" y="167760"/>
              <a:ext cx="59760" cy="30960"/>
            </a:xfrm>
            <a:custGeom>
              <a:avLst/>
              <a:gdLst/>
              <a:ahLst/>
              <a:cxnLst/>
              <a:rect l="l" t="t"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6" name="CustomShape 56"/>
            <p:cNvSpPr/>
            <p:nvPr/>
          </p:nvSpPr>
          <p:spPr>
            <a:xfrm>
              <a:off x="8889840" y="247320"/>
              <a:ext cx="62280" cy="32400"/>
            </a:xfrm>
            <a:custGeom>
              <a:avLst/>
              <a:gdLst/>
              <a:ahLst/>
              <a:cxnLst/>
              <a:rect l="l" t="t"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7" name="CustomShape 57"/>
            <p:cNvSpPr/>
            <p:nvPr/>
          </p:nvSpPr>
          <p:spPr>
            <a:xfrm>
              <a:off x="7552440" y="501480"/>
              <a:ext cx="56880" cy="35640"/>
            </a:xfrm>
            <a:custGeom>
              <a:avLst/>
              <a:gdLst/>
              <a:ahLst/>
              <a:cxnLst/>
              <a:rect l="l" t="t" r="r" b="b"/>
              <a:pathLst>
                <a:path w="81" h="44">
                  <a:moveTo>
                    <a:pt x="0" y="44"/>
                  </a:moveTo>
                  <a:cubicBezTo>
                    <a:pt x="5" y="15"/>
                    <a:pt x="43" y="0"/>
                    <a:pt x="81" y="9"/>
                  </a:cubicBezTo>
                  <a:cubicBezTo>
                    <a:pt x="72" y="31"/>
                    <a:pt x="52" y="40"/>
                    <a:pt x="0" y="44"/>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8" name="CustomShape 58"/>
            <p:cNvSpPr/>
            <p:nvPr/>
          </p:nvSpPr>
          <p:spPr>
            <a:xfrm>
              <a:off x="7372440" y="609120"/>
              <a:ext cx="35280" cy="66600"/>
            </a:xfrm>
            <a:custGeom>
              <a:avLst/>
              <a:gdLst/>
              <a:ahLst/>
              <a:cxnLst/>
              <a:rect l="l" t="t"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69" name="CustomShape 59"/>
            <p:cNvSpPr/>
            <p:nvPr/>
          </p:nvSpPr>
          <p:spPr>
            <a:xfrm>
              <a:off x="9664920" y="67680"/>
              <a:ext cx="59760" cy="38520"/>
            </a:xfrm>
            <a:custGeom>
              <a:avLst/>
              <a:gdLst/>
              <a:ahLst/>
              <a:cxnLst/>
              <a:rect l="l" t="t"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sp>
          <p:nvSpPr>
            <p:cNvPr id="370" name="CustomShape 60"/>
            <p:cNvSpPr/>
            <p:nvPr/>
          </p:nvSpPr>
          <p:spPr>
            <a:xfrm>
              <a:off x="7399800" y="718200"/>
              <a:ext cx="27000" cy="29160"/>
            </a:xfrm>
            <a:custGeom>
              <a:avLst/>
              <a:gdLst/>
              <a:ahLst/>
              <a:cxnLst/>
              <a:rect l="l" t="t"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2">
                <a:lumMod val="50000"/>
              </a:schemeClr>
            </a:solidFill>
            <a:ln>
              <a:noFill/>
            </a:ln>
          </p:spPr>
          <p:style>
            <a:lnRef idx="0">
              <a:scrgbClr r="0" g="0" b="0"/>
            </a:lnRef>
            <a:fillRef idx="0">
              <a:scrgbClr r="0" g="0" b="0"/>
            </a:fillRef>
            <a:effectRef idx="0">
              <a:scrgbClr r="0" g="0" b="0"/>
            </a:effectRef>
            <a:fontRef idx="minor"/>
          </p:style>
        </p:sp>
      </p:grpSp>
      <p:grpSp>
        <p:nvGrpSpPr>
          <p:cNvPr id="371" name="Group 61"/>
          <p:cNvGrpSpPr/>
          <p:nvPr/>
        </p:nvGrpSpPr>
        <p:grpSpPr>
          <a:xfrm>
            <a:off x="5527440" y="932760"/>
            <a:ext cx="1033200" cy="1597680"/>
            <a:chOff x="5527440" y="932760"/>
            <a:chExt cx="1033200" cy="1597680"/>
          </a:xfrm>
        </p:grpSpPr>
        <p:sp>
          <p:nvSpPr>
            <p:cNvPr id="372" name="CustomShape 62"/>
            <p:cNvSpPr/>
            <p:nvPr/>
          </p:nvSpPr>
          <p:spPr>
            <a:xfrm>
              <a:off x="5527440" y="2286720"/>
              <a:ext cx="1033200" cy="243720"/>
            </a:xfrm>
            <a:prstGeom prst="ellipse">
              <a:avLst/>
            </a:prstGeom>
            <a:solidFill>
              <a:srgbClr val="C7CBD2"/>
            </a:solidFill>
            <a:ln>
              <a:noFill/>
            </a:ln>
          </p:spPr>
          <p:style>
            <a:lnRef idx="2">
              <a:schemeClr val="accent1">
                <a:shade val="50000"/>
              </a:schemeClr>
            </a:lnRef>
            <a:fillRef idx="1">
              <a:schemeClr val="accent1"/>
            </a:fillRef>
            <a:effectRef idx="0">
              <a:schemeClr val="accent1"/>
            </a:effectRef>
            <a:fontRef idx="minor"/>
          </p:style>
        </p:sp>
        <p:sp>
          <p:nvSpPr>
            <p:cNvPr id="373" name="CustomShape 63"/>
            <p:cNvSpPr/>
            <p:nvPr/>
          </p:nvSpPr>
          <p:spPr>
            <a:xfrm>
              <a:off x="5527440" y="932760"/>
              <a:ext cx="1033200" cy="1475640"/>
            </a:xfrm>
            <a:custGeom>
              <a:avLst/>
              <a:gdLst/>
              <a:ahLst/>
              <a:cxnLst/>
              <a:rect l="l" t="t"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1B765D"/>
            </a:solidFill>
            <a:ln>
              <a:noFill/>
            </a:ln>
          </p:spPr>
          <p:style>
            <a:lnRef idx="0">
              <a:scrgbClr r="0" g="0" b="0"/>
            </a:lnRef>
            <a:fillRef idx="0">
              <a:scrgbClr r="0" g="0" b="0"/>
            </a:fillRef>
            <a:effectRef idx="0">
              <a:scrgbClr r="0" g="0" b="0"/>
            </a:effectRef>
            <a:fontRef idx="minor"/>
          </p:style>
        </p:sp>
      </p:grpSp>
      <p:sp>
        <p:nvSpPr>
          <p:cNvPr id="374" name="CustomShape 64"/>
          <p:cNvSpPr/>
          <p:nvPr/>
        </p:nvSpPr>
        <p:spPr>
          <a:xfrm>
            <a:off x="5514840" y="1084320"/>
            <a:ext cx="1033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282F39"/>
                </a:solidFill>
                <a:effectLst/>
                <a:uLnTx/>
                <a:uFillTx/>
                <a:latin typeface="Noto Sans"/>
                <a:ea typeface="Noto Sans"/>
              </a:rPr>
              <a:t>04</a:t>
            </a:r>
            <a:endParaRPr kumimoji="0" lang="en-US" sz="3600" b="0" i="0" u="none" strike="noStrike" kern="1200" cap="none" spc="-1" normalizeH="0" baseline="0" noProof="0">
              <a:ln>
                <a:noFill/>
              </a:ln>
              <a:solidFill>
                <a:prstClr val="black"/>
              </a:solidFill>
              <a:effectLst/>
              <a:uLnTx/>
              <a:uFillTx/>
              <a:latin typeface="Arial"/>
            </a:endParaRPr>
          </a:p>
        </p:txBody>
      </p:sp>
      <p:sp>
        <p:nvSpPr>
          <p:cNvPr id="375" name="CustomShape 65"/>
          <p:cNvSpPr/>
          <p:nvPr/>
        </p:nvSpPr>
        <p:spPr>
          <a:xfrm>
            <a:off x="3396960" y="565200"/>
            <a:ext cx="23925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effectLst/>
                <a:uLnTx/>
                <a:uFillTx/>
                <a:latin typeface="Calibri" panose="020F0502020204030204" pitchFamily="34" charset="0"/>
                <a:ea typeface="Lato Black"/>
                <a:cs typeface="Calibri" panose="020F0502020204030204" pitchFamily="34" charset="0"/>
              </a:rPr>
              <a:t>Dataset, Model and Future-work </a:t>
            </a:r>
            <a:endParaRPr kumimoji="0" lang="en-US" sz="2000" b="0" i="0" u="none" strike="noStrike" kern="1200" cap="none" spc="-1" normalizeH="0" baseline="0" noProof="0" dirty="0">
              <a:ln>
                <a:noFill/>
              </a:ln>
              <a:effectLst/>
              <a:uLnTx/>
              <a:uFillTx/>
              <a:latin typeface="Calibri" panose="020F0502020204030204" pitchFamily="34" charset="0"/>
              <a:cs typeface="Calibri" panose="020F0502020204030204" pitchFamily="34" charset="0"/>
            </a:endParaRPr>
          </a:p>
        </p:txBody>
      </p:sp>
      <p:sp>
        <p:nvSpPr>
          <p:cNvPr id="376" name="CustomShape 66"/>
          <p:cNvSpPr/>
          <p:nvPr/>
        </p:nvSpPr>
        <p:spPr>
          <a:xfrm flipV="1">
            <a:off x="4297680" y="451080"/>
            <a:ext cx="782640" cy="74880"/>
          </a:xfrm>
          <a:prstGeom prst="rect">
            <a:avLst/>
          </a:prstGeom>
          <a:solidFill>
            <a:srgbClr val="1B765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repl">
                                        <p:cTn id="7" dur="500" fill="hold"/>
                                        <p:tgtEl>
                                          <p:spTgt spid="376"/>
                                        </p:tgtEl>
                                        <p:attrNameLst>
                                          <p:attrName>ppt_x</p:attrName>
                                        </p:attrNameLst>
                                      </p:cBhvr>
                                      <p:tavLst>
                                        <p:tav tm="0">
                                          <p:val>
                                            <p:strVal val="#ppt_x"/>
                                          </p:val>
                                        </p:tav>
                                        <p:tav tm="100000">
                                          <p:val>
                                            <p:strVal val="#ppt_x"/>
                                          </p:val>
                                        </p:tav>
                                      </p:tavLst>
                                    </p:anim>
                                    <p:anim calcmode="lin" valueType="num">
                                      <p:cBhvr additive="repl">
                                        <p:cTn id="8" dur="500" fill="hold"/>
                                        <p:tgtEl>
                                          <p:spTgt spid="37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75"/>
                                        </p:tgtEl>
                                        <p:attrNameLst>
                                          <p:attrName>style.visibility</p:attrName>
                                        </p:attrNameLst>
                                      </p:cBhvr>
                                      <p:to>
                                        <p:strVal val="visible"/>
                                      </p:to>
                                    </p:set>
                                    <p:anim calcmode="lin" valueType="num">
                                      <p:cBhvr additive="repl">
                                        <p:cTn id="11" dur="500" fill="hold"/>
                                        <p:tgtEl>
                                          <p:spTgt spid="375"/>
                                        </p:tgtEl>
                                        <p:attrNameLst>
                                          <p:attrName>ppt_x</p:attrName>
                                        </p:attrNameLst>
                                      </p:cBhvr>
                                      <p:tavLst>
                                        <p:tav tm="0">
                                          <p:val>
                                            <p:strVal val="#ppt_x"/>
                                          </p:val>
                                        </p:tav>
                                        <p:tav tm="100000">
                                          <p:val>
                                            <p:strVal val="#ppt_x"/>
                                          </p:val>
                                        </p:tav>
                                      </p:tavLst>
                                    </p:anim>
                                    <p:anim calcmode="lin" valueType="num">
                                      <p:cBhvr additive="repl">
                                        <p:cTn id="12" dur="500" fill="hold"/>
                                        <p:tgtEl>
                                          <p:spTgt spid="37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74"/>
                                        </p:tgtEl>
                                        <p:attrNameLst>
                                          <p:attrName>style.visibility</p:attrName>
                                        </p:attrNameLst>
                                      </p:cBhvr>
                                      <p:to>
                                        <p:strVal val="visible"/>
                                      </p:to>
                                    </p:set>
                                    <p:anim calcmode="lin" valueType="num">
                                      <p:cBhvr additive="repl">
                                        <p:cTn id="15" dur="500" fill="hold"/>
                                        <p:tgtEl>
                                          <p:spTgt spid="374"/>
                                        </p:tgtEl>
                                        <p:attrNameLst>
                                          <p:attrName>ppt_x</p:attrName>
                                        </p:attrNameLst>
                                      </p:cBhvr>
                                      <p:tavLst>
                                        <p:tav tm="0">
                                          <p:val>
                                            <p:strVal val="#ppt_x"/>
                                          </p:val>
                                        </p:tav>
                                        <p:tav tm="100000">
                                          <p:val>
                                            <p:strVal val="#ppt_x"/>
                                          </p:val>
                                        </p:tav>
                                      </p:tavLst>
                                    </p:anim>
                                    <p:anim calcmode="lin" valueType="num">
                                      <p:cBhvr additive="repl">
                                        <p:cTn id="16" dur="500" fill="hold"/>
                                        <p:tgtEl>
                                          <p:spTgt spid="37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371"/>
                                        </p:tgtEl>
                                        <p:attrNameLst>
                                          <p:attrName>style.visibility</p:attrName>
                                        </p:attrNameLst>
                                      </p:cBhvr>
                                      <p:to>
                                        <p:strVal val="visible"/>
                                      </p:to>
                                    </p:set>
                                    <p:anim calcmode="lin" valueType="num">
                                      <p:cBhvr additive="repl">
                                        <p:cTn id="19" dur="500" fill="hold"/>
                                        <p:tgtEl>
                                          <p:spTgt spid="371"/>
                                        </p:tgtEl>
                                        <p:attrNameLst>
                                          <p:attrName>ppt_x</p:attrName>
                                        </p:attrNameLst>
                                      </p:cBhvr>
                                      <p:tavLst>
                                        <p:tav tm="0">
                                          <p:val>
                                            <p:strVal val="#ppt_x"/>
                                          </p:val>
                                        </p:tav>
                                        <p:tav tm="100000">
                                          <p:val>
                                            <p:strVal val="#ppt_x"/>
                                          </p:val>
                                        </p:tav>
                                      </p:tavLst>
                                    </p:anim>
                                    <p:anim calcmode="lin" valueType="num">
                                      <p:cBhvr additive="repl">
                                        <p:cTn id="20" dur="500" fill="hold"/>
                                        <p:tgtEl>
                                          <p:spTgt spid="3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4CC12C47-C17D-414A-9B40-9BF453CD2BEC}"/>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a:solidFill>
                  <a:schemeClr val="bg1">
                    <a:lumMod val="95000"/>
                    <a:lumOff val="5000"/>
                  </a:schemeClr>
                </a:solidFill>
                <a:latin typeface="+mj-lt"/>
                <a:ea typeface="+mj-ea"/>
                <a:cs typeface="+mj-cs"/>
              </a:rPr>
              <a:t>Applications</a:t>
            </a:r>
            <a:endParaRPr lang="en-US" sz="5400" dirty="0">
              <a:solidFill>
                <a:schemeClr val="bg1">
                  <a:lumMod val="95000"/>
                  <a:lumOff val="5000"/>
                </a:schemeClr>
              </a:solidFill>
              <a:latin typeface="+mj-lt"/>
              <a:ea typeface="+mj-ea"/>
              <a:cs typeface="+mj-cs"/>
            </a:endParaRPr>
          </a:p>
        </p:txBody>
      </p:sp>
    </p:spTree>
    <p:extLst>
      <p:ext uri="{BB962C8B-B14F-4D97-AF65-F5344CB8AC3E}">
        <p14:creationId xmlns:p14="http://schemas.microsoft.com/office/powerpoint/2010/main" val="2712268440"/>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7" name="TextShape 1"/>
          <p:cNvSpPr txBox="1"/>
          <p:nvPr/>
        </p:nvSpPr>
        <p:spPr>
          <a:xfrm>
            <a:off x="648930" y="629266"/>
            <a:ext cx="3605572" cy="167660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700" b="1"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Dataset  Characteristics</a:t>
            </a:r>
            <a:endParaRPr kumimoji="0" lang="en-US" sz="3700" b="0"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378" name="TextShape 2"/>
          <p:cNvSpPr txBox="1"/>
          <p:nvPr/>
        </p:nvSpPr>
        <p:spPr>
          <a:xfrm>
            <a:off x="648931" y="2438401"/>
            <a:ext cx="3605571" cy="3779520"/>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Datasets: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(AVICar, AVLetters, AVLetters2):</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For only one word.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GRID corpus: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which has audio and video recordings of 34 speakers who produced 1000 sentences. </a:t>
            </a:r>
          </a:p>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GRID corpus grammar:</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b="1" i="0" u="none" strike="noStrike" cap="none" spc="-1" normalizeH="0" baseline="0" noProof="0" dirty="0">
                <a:ln>
                  <a:noFill/>
                </a:ln>
                <a:effectLst/>
                <a:uLnTx/>
                <a:uFillTx/>
                <a:latin typeface="Calibri" panose="020F0502020204030204" pitchFamily="34" charset="0"/>
                <a:cs typeface="Calibri" panose="020F0502020204030204" pitchFamily="34" charset="0"/>
              </a:rPr>
              <a:t>command (4) + color(4) + preposition(4) + letter(25) + digit(10) + adverb(4)</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500"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500" b="0" i="0" u="none" strike="noStrike" cap="none" spc="-1" normalizeH="0" baseline="0" noProof="0" dirty="0">
              <a:ln>
                <a:noFill/>
              </a:ln>
              <a:effectLst/>
              <a:uLnTx/>
              <a:uFillTx/>
            </a:endParaRPr>
          </a:p>
        </p:txBody>
      </p:sp>
      <p:sp>
        <p:nvSpPr>
          <p:cNvPr id="128" name="Rectangle 127">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9" name="Picture 5" descr="A screenshot of a cell phone&#10;&#10;Description automatically generated"/>
          <p:cNvPicPr/>
          <p:nvPr/>
        </p:nvPicPr>
        <p:blipFill rotWithShape="1">
          <a:blip r:embed="rId2"/>
          <a:srcRect t="1649" r="-5" b="1472"/>
          <a:stretch/>
        </p:blipFill>
        <p:spPr>
          <a:xfrm>
            <a:off x="5283708" y="722376"/>
            <a:ext cx="6263640" cy="5413248"/>
          </a:xfrm>
          <a:prstGeom prst="rect">
            <a:avLst/>
          </a:prstGeom>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6" name="Rectangle 196">
            <a:extLst>
              <a:ext uri="{FF2B5EF4-FFF2-40B4-BE49-F238E27FC236}">
                <a16:creationId xmlns:a16="http://schemas.microsoft.com/office/drawing/2014/main" id="{6C9F64E8-8F1D-4A06-B1A4-685E72C0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9" name="Rectangle 198">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TextShape 1"/>
          <p:cNvSpPr txBox="1"/>
          <p:nvPr/>
        </p:nvSpPr>
        <p:spPr>
          <a:xfrm>
            <a:off x="838200" y="978408"/>
            <a:ext cx="3721608" cy="1106424"/>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28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Dataset | Training Examples</a:t>
            </a:r>
            <a:endParaRPr kumimoji="0" lang="en-US" sz="28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201" name="Rectangle 200">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693" y="2185416"/>
            <a:ext cx="366674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TextShape 2"/>
          <p:cNvSpPr txBox="1"/>
          <p:nvPr/>
        </p:nvSpPr>
        <p:spPr>
          <a:xfrm>
            <a:off x="838200" y="2368296"/>
            <a:ext cx="3721608" cy="350215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Dataset: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Videos:</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Videos are stored as .mpg files with resolution 75x288x360x3.</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Sentence:</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Sentences are stored as .align files.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GRID Dictionary:</a:t>
            </a:r>
          </a:p>
          <a:p>
            <a:pPr marL="1143000" marR="0" lvl="2"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Dictionary is stored as .txt file and contain all possible sentence outcome.</a:t>
            </a:r>
          </a:p>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1600" b="1" i="0" u="none" strike="noStrike" cap="none" spc="-1" normalizeH="0" baseline="0" noProof="0" dirty="0">
                <a:ln>
                  <a:noFill/>
                </a:ln>
                <a:effectLst/>
                <a:uLnTx/>
                <a:uFillTx/>
                <a:latin typeface="Calibri" panose="020F0502020204030204" pitchFamily="34" charset="0"/>
                <a:cs typeface="Calibri" panose="020F0502020204030204" pitchFamily="34" charset="0"/>
              </a:rPr>
              <a:t>Training Example</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400" b="0" i="0" u="none" strike="noStrike" cap="none" spc="-1" normalizeH="0" baseline="0" noProof="0" dirty="0">
              <a:ln>
                <a:noFill/>
              </a:ln>
              <a:effectLst/>
              <a:uLnTx/>
              <a:uFillTx/>
            </a:endParaRPr>
          </a:p>
        </p:txBody>
      </p:sp>
      <p:pic>
        <p:nvPicPr>
          <p:cNvPr id="382" name="Picture 6"/>
          <p:cNvPicPr/>
          <p:nvPr/>
        </p:nvPicPr>
        <p:blipFill rotWithShape="1">
          <a:blip r:embed="rId2"/>
          <a:srcRect l="5439" r="11736" b="-4"/>
          <a:stretch/>
        </p:blipFill>
        <p:spPr>
          <a:xfrm>
            <a:off x="5171033" y="633618"/>
            <a:ext cx="2651760" cy="2679192"/>
          </a:xfrm>
          <a:prstGeom prst="rect">
            <a:avLst/>
          </a:prstGeom>
        </p:spPr>
      </p:pic>
      <p:pic>
        <p:nvPicPr>
          <p:cNvPr id="383" name="Picture 7"/>
          <p:cNvPicPr/>
          <p:nvPr/>
        </p:nvPicPr>
        <p:blipFill rotWithShape="1">
          <a:blip r:embed="rId3"/>
          <a:srcRect r="77978" b="-1"/>
          <a:stretch/>
        </p:blipFill>
        <p:spPr>
          <a:xfrm>
            <a:off x="5171033" y="3450349"/>
            <a:ext cx="2651760" cy="2679192"/>
          </a:xfrm>
          <a:prstGeom prst="rect">
            <a:avLst/>
          </a:prstGeom>
        </p:spPr>
      </p:pic>
      <p:pic>
        <p:nvPicPr>
          <p:cNvPr id="384" name="Picture 8"/>
          <p:cNvPicPr/>
          <p:nvPr/>
        </p:nvPicPr>
        <p:blipFill rotWithShape="1">
          <a:blip r:embed="rId4"/>
          <a:srcRect r="38620" b="2"/>
          <a:stretch/>
        </p:blipFill>
        <p:spPr>
          <a:xfrm>
            <a:off x="8001000" y="633616"/>
            <a:ext cx="3781427" cy="54959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Shape 1"/>
          <p:cNvSpPr txBox="1"/>
          <p:nvPr/>
        </p:nvSpPr>
        <p:spPr>
          <a:xfrm>
            <a:off x="838380" y="26208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Structure</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pic>
        <p:nvPicPr>
          <p:cNvPr id="386" name="Picture 4"/>
          <p:cNvPicPr/>
          <p:nvPr/>
        </p:nvPicPr>
        <p:blipFill>
          <a:blip r:embed="rId2"/>
          <a:stretch/>
        </p:blipFill>
        <p:spPr>
          <a:xfrm rot="5400000">
            <a:off x="3978360" y="-1208880"/>
            <a:ext cx="4698720" cy="10290960"/>
          </a:xfrm>
          <a:prstGeom prst="rect">
            <a:avLst/>
          </a:prstGeom>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TextShape 1"/>
          <p:cNvSpPr txBox="1"/>
          <p:nvPr/>
        </p:nvSpPr>
        <p:spPr>
          <a:xfrm>
            <a:off x="897300" y="156308"/>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Dataset preprocessing</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388" name="TextShape 2"/>
          <p:cNvSpPr txBox="1"/>
          <p:nvPr/>
        </p:nvSpPr>
        <p:spPr>
          <a:xfrm>
            <a:off x="897300" y="1620756"/>
            <a:ext cx="10203120" cy="1357200"/>
          </a:xfrm>
          <a:prstGeom prst="rect">
            <a:avLst/>
          </a:prstGeom>
          <a:noFill/>
          <a:ln>
            <a:noFill/>
          </a:ln>
        </p:spPr>
        <p:txBody>
          <a:bodyPr>
            <a:normAutofit lnSpcReduction="10000"/>
          </a:bodyPr>
          <a:lstStyle/>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Preprocessing Layer:</a:t>
            </a: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Using OpenCV and Dlip Libraries to perform Video preprocessing. </a:t>
            </a:r>
          </a:p>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Video preprocessing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Tx/>
              <a:latin typeface="Calibri"/>
            </a:endParaRPr>
          </a:p>
        </p:txBody>
      </p:sp>
      <p:pic>
        <p:nvPicPr>
          <p:cNvPr id="389" name="Picture 3"/>
          <p:cNvPicPr/>
          <p:nvPr/>
        </p:nvPicPr>
        <p:blipFill>
          <a:blip r:embed="rId2"/>
          <a:stretch/>
        </p:blipFill>
        <p:spPr>
          <a:xfrm>
            <a:off x="1026720" y="3094380"/>
            <a:ext cx="10256400" cy="3105000"/>
          </a:xfrm>
          <a:prstGeom prst="rect">
            <a:avLst/>
          </a:prstGeom>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extShape 1"/>
          <p:cNvSpPr txBox="1"/>
          <p:nvPr/>
        </p:nvSpPr>
        <p:spPr>
          <a:xfrm>
            <a:off x="838380" y="232920"/>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Dataset preprocessing</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391" name="TextShape 2"/>
          <p:cNvSpPr txBox="1"/>
          <p:nvPr/>
        </p:nvSpPr>
        <p:spPr>
          <a:xfrm>
            <a:off x="872640" y="1618560"/>
            <a:ext cx="10203120" cy="1357200"/>
          </a:xfrm>
          <a:prstGeom prst="rect">
            <a:avLst/>
          </a:prstGeom>
          <a:noFill/>
          <a:ln>
            <a:noFill/>
          </a:ln>
        </p:spPr>
        <p:txBody>
          <a:bodyPr>
            <a:normAutofit lnSpcReduction="10000"/>
          </a:bodyPr>
          <a:lstStyle/>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Preprocessing Layer:</a:t>
            </a: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Using python code to perform sentence preprocessing. </a:t>
            </a:r>
          </a:p>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Sentence preprocessing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000000"/>
              </a:solidFill>
              <a:effectLst/>
              <a:uLnTx/>
              <a:uFillTx/>
              <a:latin typeface="Calibri"/>
            </a:endParaRPr>
          </a:p>
        </p:txBody>
      </p:sp>
      <p:pic>
        <p:nvPicPr>
          <p:cNvPr id="392" name="Picture 4"/>
          <p:cNvPicPr/>
          <p:nvPr/>
        </p:nvPicPr>
        <p:blipFill>
          <a:blip r:embed="rId2"/>
          <a:stretch/>
        </p:blipFill>
        <p:spPr>
          <a:xfrm>
            <a:off x="1174502" y="3429000"/>
            <a:ext cx="9428400" cy="2725560"/>
          </a:xfrm>
          <a:prstGeom prst="rect">
            <a:avLst/>
          </a:prstGeom>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Shape 1"/>
          <p:cNvSpPr txBox="1"/>
          <p:nvPr/>
        </p:nvSpPr>
        <p:spPr>
          <a:xfrm>
            <a:off x="838200" y="631825"/>
            <a:ext cx="10515600" cy="132556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Dataset augmentation</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394" name="TextShape 2"/>
          <p:cNvSpPr txBox="1"/>
          <p:nvPr/>
        </p:nvSpPr>
        <p:spPr>
          <a:xfrm>
            <a:off x="838200" y="2057400"/>
            <a:ext cx="10515600" cy="3871762"/>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Video augmentation:</a:t>
            </a:r>
          </a:p>
          <a:p>
            <a:pPr marL="685800" marR="0" lvl="1" indent="-228600" fontAlgn="auto">
              <a:lnSpc>
                <a:spcPct val="90000"/>
              </a:lnSpc>
              <a:spcBef>
                <a:spcPts val="1134"/>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created our own augmenter, which take only all the allowed words from our speakers and create all the possible video sentences with the allowed name.</a:t>
            </a:r>
          </a:p>
          <a:p>
            <a:pPr marL="685800" marR="0" lvl="1" indent="-228600" fontAlgn="auto">
              <a:lnSpc>
                <a:spcPct val="90000"/>
              </a:lnSpc>
              <a:spcBef>
                <a:spcPts val="1134"/>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 We call it LDVA(Lip-reading Dataset Video Augmenter).</a:t>
            </a:r>
          </a:p>
          <a:p>
            <a:pPr marL="685800" marR="0" lvl="1" indent="-228600" fontAlgn="auto">
              <a:lnSpc>
                <a:spcPct val="90000"/>
              </a:lnSpc>
              <a:spcBef>
                <a:spcPts val="1134"/>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used </a:t>
            </a:r>
            <a:r>
              <a:rPr kumimoji="0" lang="en-US" sz="2000" b="1" i="0" u="none" strike="noStrike" cap="none" spc="-1" normalizeH="0" baseline="0" noProof="0" dirty="0" err="1">
                <a:ln>
                  <a:noFill/>
                </a:ln>
                <a:effectLst/>
                <a:uLnTx/>
                <a:uFillTx/>
                <a:latin typeface="Calibri" panose="020F0502020204030204" pitchFamily="34" charset="0"/>
                <a:cs typeface="Calibri" panose="020F0502020204030204" pitchFamily="34" charset="0"/>
              </a:rPr>
              <a:t>moviePy</a:t>
            </a: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 Library</a:t>
            </a:r>
          </a:p>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Wrote sentence augmentation:</a:t>
            </a:r>
          </a:p>
          <a:p>
            <a:pPr marL="685800" marR="0" lvl="1" indent="-228600" fontAlgn="auto">
              <a:lnSpc>
                <a:spcPct val="90000"/>
              </a:lnSpc>
              <a:spcBef>
                <a:spcPts val="1134"/>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  Similar to the video augmenter we created the sentence augmenter and store it in a .txt file with the same name.</a:t>
            </a:r>
          </a:p>
          <a:p>
            <a:pPr marL="685800" marR="0" lvl="1" indent="-228600" fontAlgn="auto">
              <a:lnSpc>
                <a:spcPct val="90000"/>
              </a:lnSpc>
              <a:spcBef>
                <a:spcPts val="1134"/>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In normal python code.</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000"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000" b="0" i="0" u="none" strike="noStrike" cap="none" spc="-1" normalizeH="0" baseline="0" noProof="0" dirty="0">
              <a:ln>
                <a:noFill/>
              </a:ln>
              <a:effectLst/>
              <a:uLnTx/>
              <a:uFillTx/>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0E3252-D171-46BB-AD80-EA04613E1222}"/>
              </a:ext>
            </a:extLst>
          </p:cNvPr>
          <p:cNvPicPr>
            <a:picLocks noChangeAspect="1"/>
          </p:cNvPicPr>
          <p:nvPr/>
        </p:nvPicPr>
        <p:blipFill rotWithShape="1">
          <a:blip r:embed="rId2"/>
          <a:srcRect b="23302"/>
          <a:stretch/>
        </p:blipFill>
        <p:spPr>
          <a:xfrm>
            <a:off x="20" y="1283855"/>
            <a:ext cx="12191980" cy="5564909"/>
          </a:xfrm>
          <a:prstGeom prst="rect">
            <a:avLst/>
          </a:prstGeom>
        </p:spPr>
      </p:pic>
      <p:sp>
        <p:nvSpPr>
          <p:cNvPr id="9" name="TextShape 1">
            <a:extLst>
              <a:ext uri="{FF2B5EF4-FFF2-40B4-BE49-F238E27FC236}">
                <a16:creationId xmlns:a16="http://schemas.microsoft.com/office/drawing/2014/main" id="{A09C3F3F-2F2B-4ABB-A180-3DCCE1770B8D}"/>
              </a:ext>
            </a:extLst>
          </p:cNvPr>
          <p:cNvSpPr txBox="1"/>
          <p:nvPr/>
        </p:nvSpPr>
        <p:spPr>
          <a:xfrm>
            <a:off x="2604583" y="0"/>
            <a:ext cx="6982834" cy="1026435"/>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3700" b="1"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Dataset Augmentation</a:t>
            </a:r>
            <a:endParaRPr kumimoji="0" lang="en-US" sz="3700" b="0"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689707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838380" y="180313"/>
            <a:ext cx="10515240" cy="132516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1" i="0" strike="noStrike" kern="1200" cap="none" spc="-1" normalizeH="0" baseline="0" noProof="0" dirty="0">
                <a:ln>
                  <a:noFill/>
                </a:ln>
                <a:solidFill>
                  <a:schemeClr val="accent1">
                    <a:lumMod val="75000"/>
                  </a:schemeClr>
                </a:solidFill>
                <a:effectLst/>
                <a:uLnTx/>
                <a:uFillTx/>
                <a:latin typeface="Calibri Light"/>
              </a:rPr>
              <a:t>Model | Dataset augmentation</a:t>
            </a:r>
            <a:endParaRPr kumimoji="0" lang="en-US" sz="6000" b="0" i="0" strike="noStrike" kern="1200" cap="none" spc="-1" normalizeH="0" baseline="0" noProof="0" dirty="0">
              <a:ln>
                <a:noFill/>
              </a:ln>
              <a:solidFill>
                <a:schemeClr val="accent1">
                  <a:lumMod val="75000"/>
                </a:schemeClr>
              </a:solidFill>
              <a:effectLst/>
              <a:uLnTx/>
              <a:uFillTx/>
              <a:latin typeface="Calibri"/>
            </a:endParaRPr>
          </a:p>
        </p:txBody>
      </p:sp>
      <p:sp>
        <p:nvSpPr>
          <p:cNvPr id="397" name="TextShape 2"/>
          <p:cNvSpPr txBox="1"/>
          <p:nvPr/>
        </p:nvSpPr>
        <p:spPr>
          <a:xfrm>
            <a:off x="872640" y="1618560"/>
            <a:ext cx="10203120" cy="4507920"/>
          </a:xfrm>
          <a:prstGeom prst="rect">
            <a:avLst/>
          </a:prstGeom>
          <a:noFill/>
          <a:ln>
            <a:noFill/>
          </a:ln>
        </p:spPr>
        <p:txBody>
          <a:bodyPr>
            <a:normAutofit/>
          </a:bodyPr>
          <a:lstStyle/>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1" i="0" u="none" strike="noStrike" kern="1200" cap="none" spc="-1" normalizeH="0" baseline="0" noProof="0" dirty="0">
                <a:ln>
                  <a:noFill/>
                </a:ln>
                <a:solidFill>
                  <a:srgbClr val="000000"/>
                </a:solidFill>
                <a:effectLst/>
                <a:uLnTx/>
                <a:uFillTx/>
                <a:latin typeface="Calibri"/>
              </a:rPr>
              <a:t>Limitations:</a:t>
            </a:r>
          </a:p>
          <a:p>
            <a:pPr marL="685800" marR="0" lvl="1" indent="-228240" algn="l" defTabSz="914400" rtl="0" eaLnBrk="1" fontAlgn="auto" latinLnBrk="0" hangingPunct="1">
              <a:lnSpc>
                <a:spcPct val="100000"/>
              </a:lnSpc>
              <a:spcBef>
                <a:spcPts val="1134"/>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Although our video augmenter work very well, It was created using a disconnected words, there is no problem with that for a normal case. </a:t>
            </a:r>
          </a:p>
          <a:p>
            <a:pPr marL="685800" marR="0" lvl="1" indent="-228240" algn="l" defTabSz="914400" rtl="0" eaLnBrk="1" fontAlgn="auto" latinLnBrk="0" hangingPunct="1">
              <a:lnSpc>
                <a:spcPct val="100000"/>
              </a:lnSpc>
              <a:spcBef>
                <a:spcPts val="1134"/>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 But we already trained our model on the GRID Corpus, in which the sentences are spoken continuously</a:t>
            </a:r>
          </a:p>
          <a:p>
            <a:pPr marL="685800" marR="0" lvl="1" indent="-228240" algn="l" defTabSz="914400" rtl="0" eaLnBrk="1" fontAlgn="auto" latinLnBrk="0" hangingPunct="1">
              <a:lnSpc>
                <a:spcPct val="100000"/>
              </a:lnSpc>
              <a:spcBef>
                <a:spcPts val="1134"/>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So training from scratch is needed, or like our case the accuracy will decrease. </a:t>
            </a:r>
          </a:p>
          <a:p>
            <a:pPr marL="685800" marR="0" lvl="1" indent="-228240" algn="l" defTabSz="914400" rtl="0" eaLnBrk="1" fontAlgn="auto" latinLnBrk="0" hangingPunct="1">
              <a:lnSpc>
                <a:spcPct val="100000"/>
              </a:lnSpc>
              <a:spcBef>
                <a:spcPts val="1134"/>
              </a:spcBef>
              <a:spcAft>
                <a:spcPts val="0"/>
              </a:spcAft>
              <a:buClr>
                <a:srgbClr val="000000"/>
              </a:buClr>
              <a:buSzTx/>
              <a:buFont typeface="Arial"/>
              <a:buChar char="•"/>
              <a:tabLst/>
              <a:defRPr/>
            </a:pPr>
            <a:r>
              <a:rPr kumimoji="0" lang="en-US" sz="2400" b="1" i="0" u="none" strike="noStrike" kern="1200" cap="none" spc="-1" normalizeH="0" baseline="0" noProof="0" dirty="0">
                <a:ln>
                  <a:noFill/>
                </a:ln>
                <a:solidFill>
                  <a:srgbClr val="000000"/>
                </a:solidFill>
                <a:effectLst/>
                <a:uLnTx/>
                <a:uFillTx/>
                <a:latin typeface="Calibri"/>
              </a:rPr>
              <a:t>We intend to try it in the future.</a:t>
            </a:r>
          </a:p>
          <a:p>
            <a:pPr marL="685800" marR="0" lvl="1" indent="-228240" algn="l" defTabSz="914400" rtl="0" eaLnBrk="1" fontAlgn="auto" latinLnBrk="0" hangingPunct="1">
              <a:lnSpc>
                <a:spcPct val="100000"/>
              </a:lnSpc>
              <a:spcBef>
                <a:spcPts val="1134"/>
              </a:spcBef>
              <a:spcAft>
                <a:spcPts val="0"/>
              </a:spcAft>
              <a:buClr>
                <a:srgbClr val="000000"/>
              </a:buClr>
              <a:buSzTx/>
              <a:buFont typeface="Arial"/>
              <a:buChar char="•"/>
              <a:tabLst/>
              <a:defRPr/>
            </a:pPr>
            <a:endParaRPr kumimoji="0" lang="en-US" sz="2400" b="0" i="0" u="none" strike="noStrike" kern="1200" cap="none" spc="-1" normalizeH="0" baseline="0" noProof="0" dirty="0">
              <a:ln>
                <a:noFill/>
              </a:ln>
              <a:solidFill>
                <a:srgbClr val="00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8" name="TextShape 1"/>
          <p:cNvSpPr txBox="1"/>
          <p:nvPr/>
        </p:nvSpPr>
        <p:spPr>
          <a:xfrm>
            <a:off x="648929" y="629266"/>
            <a:ext cx="4944152" cy="1622321"/>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1"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Layers</a:t>
            </a:r>
            <a:endParaRPr kumimoji="0" lang="en-US" sz="4400" b="0" i="0" strike="noStrike" kern="1200"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399" name="TextShape 2"/>
          <p:cNvSpPr txBox="1"/>
          <p:nvPr/>
        </p:nvSpPr>
        <p:spPr>
          <a:xfrm>
            <a:off x="1148799" y="2251587"/>
            <a:ext cx="4944151" cy="3785419"/>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Layers: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Units size</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Padding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Stride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400" b="1" i="0" u="none" strike="noStrike" cap="none" spc="-1" normalizeH="0" baseline="0" noProof="0" dirty="0">
                <a:ln>
                  <a:noFill/>
                </a:ln>
                <a:effectLst/>
                <a:uLnTx/>
                <a:uFillTx/>
                <a:latin typeface="Calibri" panose="020F0502020204030204" pitchFamily="34" charset="0"/>
                <a:cs typeface="Calibri" panose="020F0502020204030204" pitchFamily="34" charset="0"/>
              </a:rPr>
              <a:t>Number of kernels</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2400" b="0" i="0" u="none" strike="noStrike" cap="none" spc="-1" normalizeH="0" baseline="0" noProof="0" dirty="0">
              <a:ln>
                <a:noFill/>
              </a:ln>
              <a:effectLst/>
              <a:uLnTx/>
              <a:uFillTx/>
            </a:endParaRPr>
          </a:p>
        </p:txBody>
      </p:sp>
      <p:sp>
        <p:nvSpPr>
          <p:cNvPr id="85" name="Rectangle 84">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0" name="Picture 3"/>
          <p:cNvPicPr/>
          <p:nvPr/>
        </p:nvPicPr>
        <p:blipFill>
          <a:blip r:embed="rId2"/>
          <a:stretch/>
        </p:blipFill>
        <p:spPr>
          <a:xfrm>
            <a:off x="6577582" y="557784"/>
            <a:ext cx="5130205" cy="5739186"/>
          </a:xfrm>
          <a:prstGeom prst="rect">
            <a:avLst/>
          </a:prstGeom>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TextShape 1"/>
          <p:cNvSpPr txBox="1"/>
          <p:nvPr/>
        </p:nvSpPr>
        <p:spPr>
          <a:xfrm>
            <a:off x="838199" y="978408"/>
            <a:ext cx="4056530" cy="1106424"/>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200" b="1"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rPr>
              <a:t>Model | Layers| Filters</a:t>
            </a:r>
            <a:endParaRPr kumimoji="0" lang="en-US" sz="3200" b="0" i="0" strike="noStrike" cap="none" spc="-1" normalizeH="0" baseline="0" noProof="0" dirty="0">
              <a:ln>
                <a:noFill/>
              </a:ln>
              <a:solidFill>
                <a:schemeClr val="accent1">
                  <a:lumMod val="75000"/>
                </a:schemeClr>
              </a:solidFill>
              <a:effectLst/>
              <a:uLnTx/>
              <a:uFillTx/>
              <a:latin typeface="Calibri" panose="020F0502020204030204" pitchFamily="34" charset="0"/>
              <a:ea typeface="+mj-ea"/>
              <a:cs typeface="Calibri" panose="020F0502020204030204" pitchFamily="34" charset="0"/>
            </a:endParaRPr>
          </a:p>
        </p:txBody>
      </p:sp>
      <p:sp>
        <p:nvSpPr>
          <p:cNvPr id="94" name="Rectangle 93">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TextShape 2"/>
          <p:cNvSpPr txBox="1"/>
          <p:nvPr/>
        </p:nvSpPr>
        <p:spPr>
          <a:xfrm>
            <a:off x="838199" y="2359152"/>
            <a:ext cx="4056530" cy="3429000"/>
          </a:xfrm>
          <a:prstGeom prst="rect">
            <a:avLst/>
          </a:prstGeom>
        </p:spPr>
        <p:txBody>
          <a:bodyPr vert="horz" lIns="91440" tIns="45720" rIns="91440" bIns="45720" rtlCol="0">
            <a:normAutofit/>
          </a:bodyPr>
          <a:lstStyle/>
          <a:p>
            <a:pPr marL="228600" marR="0" lvl="0" indent="-228600" fontAlgn="auto">
              <a:lnSpc>
                <a:spcPct val="90000"/>
              </a:lnSpc>
              <a:spcBef>
                <a:spcPts val="1001"/>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Layers | Filters: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focused only on the first 3 inception layers since we can sketch the filters and outputs.</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We plotted only 3 frames and the 3x3x3 and 5x5x5 filters to illustrate our points. </a:t>
            </a:r>
          </a:p>
          <a:p>
            <a:pPr marL="685800" marR="0" lvl="1" indent="-228600" fontAlgn="auto">
              <a:lnSpc>
                <a:spcPct val="90000"/>
              </a:lnSpc>
              <a:spcBef>
                <a:spcPts val="499"/>
              </a:spcBef>
              <a:spcAft>
                <a:spcPts val="0"/>
              </a:spcAft>
              <a:buClr>
                <a:srgbClr val="000000"/>
              </a:buClr>
              <a:buSzTx/>
              <a:buFont typeface="Arial" panose="020B0604020202020204" pitchFamily="34" charset="0"/>
              <a:buChar char="•"/>
              <a:tabLst/>
              <a:defRPr/>
            </a:pPr>
            <a:r>
              <a:rPr kumimoji="0" lang="en-US" sz="2000" b="1" i="0" u="none" strike="noStrike" cap="none" spc="-1" normalizeH="0" baseline="0" noProof="0" dirty="0">
                <a:ln>
                  <a:noFill/>
                </a:ln>
                <a:effectLst/>
                <a:uLnTx/>
                <a:uFillTx/>
                <a:latin typeface="Calibri" panose="020F0502020204030204" pitchFamily="34" charset="0"/>
                <a:cs typeface="Calibri" panose="020F0502020204030204" pitchFamily="34" charset="0"/>
              </a:rPr>
              <a:t>Filters Examples</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b="0" i="0" u="none" strike="noStrike" cap="none" spc="-1"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b="0" i="0" u="none" strike="noStrike" cap="none" spc="-1" normalizeH="0" baseline="0" noProof="0" dirty="0">
              <a:ln>
                <a:noFill/>
              </a:ln>
              <a:effectLst/>
              <a:uLnTx/>
              <a:uFillTx/>
            </a:endParaRPr>
          </a:p>
        </p:txBody>
      </p:sp>
      <p:pic>
        <p:nvPicPr>
          <p:cNvPr id="405" name="Picture 404"/>
          <p:cNvPicPr/>
          <p:nvPr/>
        </p:nvPicPr>
        <p:blipFill>
          <a:blip r:embed="rId2"/>
          <a:stretch/>
        </p:blipFill>
        <p:spPr>
          <a:xfrm>
            <a:off x="5575472" y="523555"/>
            <a:ext cx="3593230" cy="2870532"/>
          </a:xfrm>
          <a:prstGeom prst="rect">
            <a:avLst/>
          </a:prstGeom>
        </p:spPr>
      </p:pic>
      <p:pic>
        <p:nvPicPr>
          <p:cNvPr id="403" name="Picture 402"/>
          <p:cNvPicPr/>
          <p:nvPr/>
        </p:nvPicPr>
        <p:blipFill>
          <a:blip r:embed="rId3"/>
          <a:stretch/>
        </p:blipFill>
        <p:spPr>
          <a:xfrm>
            <a:off x="8683242" y="334930"/>
            <a:ext cx="3346938" cy="3103141"/>
          </a:xfrm>
          <a:prstGeom prst="rect">
            <a:avLst/>
          </a:prstGeom>
        </p:spPr>
      </p:pic>
      <p:pic>
        <p:nvPicPr>
          <p:cNvPr id="404" name="Picture 403"/>
          <p:cNvPicPr/>
          <p:nvPr/>
        </p:nvPicPr>
        <p:blipFill>
          <a:blip r:embed="rId4"/>
          <a:stretch/>
        </p:blipFill>
        <p:spPr>
          <a:xfrm>
            <a:off x="6426387" y="3109523"/>
            <a:ext cx="4927413" cy="37484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DFFB144830004CB0B3582CC478F5CA" ma:contentTypeVersion="0" ma:contentTypeDescription="Create a new document." ma:contentTypeScope="" ma:versionID="e112992542c8d12cd6ccfd31390138ee">
  <xsd:schema xmlns:xsd="http://www.w3.org/2001/XMLSchema" xmlns:xs="http://www.w3.org/2001/XMLSchema" xmlns:p="http://schemas.microsoft.com/office/2006/metadata/properties" targetNamespace="http://schemas.microsoft.com/office/2006/metadata/properties" ma:root="true" ma:fieldsID="b92e2f23d25a306c7066fbd871d62f9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CC9F9D-6B76-4BA0-A786-AC847B2241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856B502-7F85-4A18-9C34-F6CD4EC1D0C3}">
  <ds:schemaRefs>
    <ds:schemaRef ds:uri="http://schemas.microsoft.com/sharepoint/v3/contenttype/forms"/>
  </ds:schemaRefs>
</ds:datastoreItem>
</file>

<file path=customXml/itemProps3.xml><?xml version="1.0" encoding="utf-8"?>
<ds:datastoreItem xmlns:ds="http://schemas.openxmlformats.org/officeDocument/2006/customXml" ds:itemID="{A48CAB6F-F618-4A1C-B753-C85D0E7E708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56</TotalTime>
  <Words>4632</Words>
  <Application>Microsoft Office PowerPoint</Application>
  <PresentationFormat>Widescreen</PresentationFormat>
  <Paragraphs>517</Paragraphs>
  <Slides>124</Slides>
  <Notes>6</Notes>
  <HiddenSlides>0</HiddenSlides>
  <MMClips>4</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124</vt:i4>
      </vt:variant>
    </vt:vector>
  </HeadingPairs>
  <TitlesOfParts>
    <vt:vector size="140" baseType="lpstr">
      <vt:lpstr>'</vt:lpstr>
      <vt:lpstr>-apple-system</vt:lpstr>
      <vt:lpstr>Arial</vt:lpstr>
      <vt:lpstr>Calibri</vt:lpstr>
      <vt:lpstr>Calibri Light</vt:lpstr>
      <vt:lpstr>CMS</vt:lpstr>
      <vt:lpstr>GeForce</vt:lpstr>
      <vt:lpstr>Lato Black</vt:lpstr>
      <vt:lpstr>MathJax_Main</vt:lpstr>
      <vt:lpstr>MathJax_Math-italic</vt:lpstr>
      <vt:lpstr>Noto Sans</vt:lpstr>
      <vt:lpstr>Times New Roman</vt:lpstr>
      <vt:lpstr>Wingdings</vt:lpstr>
      <vt:lpstr>Office Theme</vt:lpstr>
      <vt:lpstr>1_Office Theme</vt:lpstr>
      <vt:lpstr>2_Office Theme</vt:lpstr>
      <vt:lpstr>PowerPoint Presentation</vt:lpstr>
      <vt:lpstr>Team Members</vt:lpstr>
      <vt:lpstr>PowerPoint Presentation</vt:lpstr>
      <vt:lpstr>PowerPoint Presentation</vt:lpstr>
      <vt:lpstr>PowerPoint Presentation</vt:lpstr>
      <vt:lpstr>Example </vt:lpstr>
      <vt:lpstr>Approaches</vt:lpstr>
      <vt:lpstr>PowerPoint Presentation</vt:lpstr>
      <vt:lpstr>PowerPoint Presentation</vt:lpstr>
      <vt:lpstr>Autonomous Vehicles</vt:lpstr>
      <vt:lpstr>PowerPoint Presentation</vt:lpstr>
      <vt:lpstr>PowerPoint Presentation</vt:lpstr>
      <vt:lpstr>Processing Steps</vt:lpstr>
      <vt:lpstr>PowerPoint Presentation</vt:lpstr>
      <vt:lpstr>PowerPoint Presentation</vt:lpstr>
      <vt:lpstr>PowerPoint Presentation</vt:lpstr>
      <vt:lpstr>PowerPoint Presentation</vt:lpstr>
      <vt:lpstr>PowerPoint Presentation</vt:lpstr>
      <vt:lpstr>Web Application</vt:lpstr>
      <vt:lpstr>PowerPoint Presentation</vt:lpstr>
      <vt:lpstr>Django</vt:lpstr>
      <vt:lpstr>Content </vt:lpstr>
      <vt:lpstr>User Pages</vt:lpstr>
      <vt:lpstr>.</vt:lpstr>
      <vt:lpstr>Page Components</vt:lpstr>
      <vt:lpstr>PowerPoint Presentation</vt:lpstr>
      <vt:lpstr>PowerPoint Presentation</vt:lpstr>
      <vt:lpstr>Sign Up</vt:lpstr>
      <vt:lpstr>PowerPoint Presentation</vt:lpstr>
      <vt:lpstr>Login Error</vt:lpstr>
      <vt:lpstr>Error page </vt:lpstr>
      <vt:lpstr>Can Activate </vt:lpstr>
      <vt:lpstr>Video page</vt:lpstr>
      <vt:lpstr>Choose a Video!</vt:lpstr>
      <vt:lpstr>Get Subtitle</vt:lpstr>
      <vt:lpstr>User Data</vt:lpstr>
      <vt:lpstr>.</vt:lpstr>
      <vt:lpstr>Users Page</vt:lpstr>
      <vt:lpstr>Data of videos</vt:lpstr>
      <vt:lpstr>Unauthorized </vt:lpstr>
      <vt:lpstr>PowerPoint Presentation</vt:lpstr>
      <vt:lpstr>Computer vision</vt:lpstr>
      <vt:lpstr>PowerPoint Presentation</vt:lpstr>
      <vt:lpstr>What is Computer Vision and What is not?</vt:lpstr>
      <vt:lpstr>PowerPoint Presentation</vt:lpstr>
      <vt:lpstr>PowerPoint Presentation</vt:lpstr>
      <vt:lpstr>PowerPoint Presentation</vt:lpstr>
      <vt:lpstr>Traditional Computer-Vision  vs.  Modern Computer-Vision. </vt:lpstr>
      <vt:lpstr>PowerPoint Presentation</vt:lpstr>
      <vt:lpstr>PowerPoint Presentation</vt:lpstr>
      <vt:lpstr>PowerPoint Presentation</vt:lpstr>
      <vt:lpstr>Modern CV  =  Deep-Learning in CV.</vt:lpstr>
      <vt:lpstr>Artificial Neural-Networks, a brief introduction to Deep Learning </vt:lpstr>
      <vt:lpstr>Artificial neural networks &amp; Deep neural networks.  </vt:lpstr>
      <vt:lpstr>PowerPoint Presentation</vt:lpstr>
      <vt:lpstr>PowerPoint Presentation</vt:lpstr>
      <vt:lpstr>PowerPoint Presentation</vt:lpstr>
      <vt:lpstr>PowerPoint Presentation</vt:lpstr>
      <vt:lpstr>How is Learning done?</vt:lpstr>
      <vt:lpstr>PowerPoint Presentation</vt:lpstr>
      <vt:lpstr>What is The Convolution Operation? Or: why CNNs rather than ANNs?</vt:lpstr>
      <vt:lpstr>PowerPoint Presentation</vt:lpstr>
      <vt:lpstr>CNN classification v/s Artificial NN classification, why there is a significant difference in accuracy? </vt:lpstr>
      <vt:lpstr>PowerPoint Presentation</vt:lpstr>
      <vt:lpstr>PowerPoint Presentation</vt:lpstr>
      <vt:lpstr>Deep-Learning for Computer Vision. </vt:lpstr>
      <vt:lpstr>Pooling</vt:lpstr>
      <vt:lpstr>Going deeper with convolutions, Inception Network. </vt:lpstr>
      <vt:lpstr>PowerPoint Presentation</vt:lpstr>
      <vt:lpstr>PowerPoint Presentation</vt:lpstr>
      <vt:lpstr>PowerPoint Presentation</vt:lpstr>
      <vt:lpstr>Residual Neural Network (ResNet).</vt:lpstr>
      <vt:lpstr>PowerPoint Presentation</vt:lpstr>
      <vt:lpstr>Used Approaches In pre-processing from both Traditional and Modern CV </vt:lpstr>
      <vt:lpstr>PowerPoint Presentation</vt:lpstr>
      <vt:lpstr>PowerPoint Presentation</vt:lpstr>
      <vt:lpstr>Mouth Extraction, dlib and OpenCV library and facial landmarks. </vt:lpstr>
      <vt:lpstr>PowerPoint Presentation</vt:lpstr>
      <vt:lpstr>Recurrent Neural Network (RNN)</vt:lpstr>
      <vt:lpstr>How RNNs Work</vt:lpstr>
      <vt:lpstr>RNN Input-  Output Scenarios</vt:lpstr>
      <vt:lpstr>RNN captures the sequential information present in the input data i.e. dependency between the words in the text while making predictions</vt:lpstr>
      <vt:lpstr>Challenges of simple RNNs</vt:lpstr>
      <vt:lpstr>Long Short-Term Memory (LSTM)</vt:lpstr>
      <vt:lpstr>Gated Recurrent Unit (GRU)</vt:lpstr>
      <vt:lpstr>Why did we choose GRU over LSTM?</vt:lpstr>
      <vt:lpstr>The problem of long sequences </vt:lpstr>
      <vt:lpstr>Attention Mechanism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Hamtto Jabal</dc:creator>
  <cp:lastModifiedBy>Hamtto Jabal</cp:lastModifiedBy>
  <cp:revision>4</cp:revision>
  <dcterms:created xsi:type="dcterms:W3CDTF">2020-08-18T18:28:23Z</dcterms:created>
  <dcterms:modified xsi:type="dcterms:W3CDTF">2020-08-18T19:24:39Z</dcterms:modified>
</cp:coreProperties>
</file>